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40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60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7727"/>
    <a:srgbClr val="EA30A0"/>
    <a:srgbClr val="151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53"/>
    <p:restoredTop sz="95044"/>
  </p:normalViewPr>
  <p:slideViewPr>
    <p:cSldViewPr snapToGrid="0" snapToObjects="1">
      <p:cViewPr varScale="1">
        <p:scale>
          <a:sx n="88" d="100"/>
          <a:sy n="88" d="100"/>
        </p:scale>
        <p:origin x="192" y="256"/>
      </p:cViewPr>
      <p:guideLst>
        <p:guide orient="horz" pos="3249"/>
        <p:guide pos="60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127B6-FEFD-B64C-905A-600B130952A6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22F8D-DFF7-6C49-9E6B-882BE78094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774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3BD438-9882-934A-8571-524D745B4C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12D422-69DB-C04B-B39A-4511B572A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C9BB29-C24D-FF48-8987-6A1EF97D4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3870B5-51DC-D34D-86C2-19E3AF78D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122B79-7E58-934D-A399-E5D1BCD1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7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BB37F3-5EFF-D947-AE00-995478111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7151BDB-DEA1-FA43-B780-8C2127BD0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9B2A7A-0CFA-3547-8FBF-811DCDF23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FE1C96-BD6B-4847-B37B-E137A2A42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3BDEF7-A2BF-0546-B501-1B4A1DFB0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41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461B7C-EEF2-6842-BA28-1DEB035028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E58060B-A83B-C947-92B9-81B656051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61B555-D076-1E49-AC92-B1C9D6B4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23B21F-A817-2B43-91E8-7AE28F2D1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5651D6-AF27-0141-AB06-0887714C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51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E1A84-D2EF-9847-9B6D-64393BA04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C27B21-4262-AD4E-982B-9F6C5DA2D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3BE2D0-46B1-0548-B581-E8608CFE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299529-719A-714A-9ED1-32B66B99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D949CF-F02C-9843-A061-C263C1DD5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97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2BBF7-91E0-C941-B206-B5CE64D0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8527C62-8B68-7348-8352-A8346E8E7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09D192-17C7-EB49-A2DB-4EFC12C59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09C91E-BD11-9843-B731-7C6BBC74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AF6C0D-AB29-AD4E-A8E1-0DDD3669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180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CDDC6E-C40E-3C49-BA3B-34F5A913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1A22B1-BC6E-144F-AD11-96B535C1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0D7A54-E764-4341-B920-23550702E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8D82D1-318E-0D4B-89B3-B45CFADF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3400AD-E8E2-CC4E-823F-00EE87EB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B9A494-08C9-D74C-910F-E5919B8B6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06BF11-5858-5544-AD2B-9D2B1D7F1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146922-F035-3D46-8481-A98C1165E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E24A0B1-D438-7746-BE53-35B59B2AE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5B8F177-55F0-F64F-8B4E-4128D57FB8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5BCB02E-5582-F44C-8F2D-CD645BB862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833C262-C716-8545-8AE9-8FD15A280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570C4A2-7803-2A43-AC2A-8AD9DA91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DD76A32-7BE4-0248-BF60-C055802C2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009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F6931F-F62C-0F4C-81FD-D8AEB8C7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9F4E4C0-3770-9242-BF79-8ACF33993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4DAD4E2-B5AB-F345-BD8A-5015F99CA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0F131C9-97E8-3D4C-973B-D8CA672B6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14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72FF7ED-0B59-4E4B-B69F-ED8A7B303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AA3F40-1DD0-2845-9AEB-C5864E31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C54BF8D-5115-FF4A-AEA7-283A7452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94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CCB5F-33B5-2048-B61A-A5AA7FFA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A0B0A3-E2BA-CC41-AF2D-6F001EC05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DC5453-C608-7849-AD86-A17929612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F2EFF7-93F4-0042-A796-717DC4B33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C816FC-6FAC-2F4B-8AE4-53D4C158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3D77C3-C1DB-F44F-A03A-E4A04B7B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33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5275D4-B7E8-4646-9CAE-A792D77B9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1EE2B52-D86C-5344-B1EE-773AF6858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4B09971-F48B-FE48-B026-8054CC478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61EC712-020E-494D-8F0E-9CEE3857D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FCC5A2-DD52-2947-9332-1D778EB9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D495EC-43BF-CC41-B6F8-C26B16EE2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610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FBCEE17-29E5-B149-811E-0C5125F55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26C707-4796-7346-BF6B-F4C6CF24B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292C38-D2A2-D14D-A1D7-C010C7E3DE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F0B8F-FCEB-1B45-A40D-F8462C96BF61}" type="datetimeFigureOut">
              <a:rPr lang="pt-BR" smtClean="0"/>
              <a:t>06/10/2022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D91F89-7C45-4E43-BDC1-8F38293822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BBE037-2831-5344-B745-AA09CE327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AF1E4-28DC-7648-91F0-AF3BEF3B85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81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aixaDeTexto 56">
            <a:extLst>
              <a:ext uri="{FF2B5EF4-FFF2-40B4-BE49-F238E27FC236}">
                <a16:creationId xmlns:a16="http://schemas.microsoft.com/office/drawing/2014/main" id="{84D73D9B-0C69-0340-BC3E-D71F81D49571}"/>
              </a:ext>
            </a:extLst>
          </p:cNvPr>
          <p:cNvSpPr txBox="1"/>
          <p:nvPr/>
        </p:nvSpPr>
        <p:spPr>
          <a:xfrm>
            <a:off x="838200" y="802828"/>
            <a:ext cx="6332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27727"/>
                </a:solidFill>
                <a:latin typeface="Ubuntu" panose="020B0504030602030204" pitchFamily="34" charset="0"/>
              </a:rPr>
              <a:t>Executando alterações na UI Thread</a:t>
            </a:r>
            <a:endParaRPr lang="pt-BR" sz="2800" b="1" dirty="0">
              <a:solidFill>
                <a:schemeClr val="bg1"/>
              </a:solidFill>
              <a:latin typeface="Ubuntu" panose="020B0504030602030204" pitchFamily="34" charset="0"/>
            </a:endParaRPr>
          </a:p>
        </p:txBody>
      </p:sp>
      <p:sp>
        <p:nvSpPr>
          <p:cNvPr id="15" name="Retângulo Arredondado 14">
            <a:extLst>
              <a:ext uri="{FF2B5EF4-FFF2-40B4-BE49-F238E27FC236}">
                <a16:creationId xmlns:a16="http://schemas.microsoft.com/office/drawing/2014/main" id="{570BF1AC-50A7-A87F-677B-E613F6814E5A}"/>
              </a:ext>
            </a:extLst>
          </p:cNvPr>
          <p:cNvSpPr/>
          <p:nvPr/>
        </p:nvSpPr>
        <p:spPr>
          <a:xfrm>
            <a:off x="4191240" y="1594180"/>
            <a:ext cx="5527192" cy="3794908"/>
          </a:xfrm>
          <a:prstGeom prst="roundRect">
            <a:avLst>
              <a:gd name="adj" fmla="val 100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800" dirty="0"/>
          </a:p>
        </p:txBody>
      </p:sp>
      <p:sp>
        <p:nvSpPr>
          <p:cNvPr id="16" name="Retângulo Arredondado 15">
            <a:extLst>
              <a:ext uri="{FF2B5EF4-FFF2-40B4-BE49-F238E27FC236}">
                <a16:creationId xmlns:a16="http://schemas.microsoft.com/office/drawing/2014/main" id="{4F89E032-3855-2AF7-72D7-DF5A19F7E735}"/>
              </a:ext>
            </a:extLst>
          </p:cNvPr>
          <p:cNvSpPr/>
          <p:nvPr/>
        </p:nvSpPr>
        <p:spPr>
          <a:xfrm>
            <a:off x="8656161" y="2392574"/>
            <a:ext cx="491173" cy="2436607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200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3D3B4AC0-6FC1-99A0-1DEA-73B5BF9B4C55}"/>
              </a:ext>
            </a:extLst>
          </p:cNvPr>
          <p:cNvSpPr txBox="1"/>
          <p:nvPr/>
        </p:nvSpPr>
        <p:spPr>
          <a:xfrm>
            <a:off x="10432707" y="4829181"/>
            <a:ext cx="1096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/>
              <a:t>UI Thread</a:t>
            </a:r>
          </a:p>
        </p:txBody>
      </p:sp>
      <p:sp>
        <p:nvSpPr>
          <p:cNvPr id="18" name="Retângulo Arredondado 17">
            <a:extLst>
              <a:ext uri="{FF2B5EF4-FFF2-40B4-BE49-F238E27FC236}">
                <a16:creationId xmlns:a16="http://schemas.microsoft.com/office/drawing/2014/main" id="{FE5C97FE-88A3-0E92-BBA3-EBE8F05FF5B0}"/>
              </a:ext>
            </a:extLst>
          </p:cNvPr>
          <p:cNvSpPr/>
          <p:nvPr/>
        </p:nvSpPr>
        <p:spPr>
          <a:xfrm>
            <a:off x="4672505" y="2441164"/>
            <a:ext cx="491173" cy="241873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200"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6AA75E7E-1E5E-F8A8-1B24-F081DACA5F74}"/>
              </a:ext>
            </a:extLst>
          </p:cNvPr>
          <p:cNvSpPr txBox="1"/>
          <p:nvPr/>
        </p:nvSpPr>
        <p:spPr>
          <a:xfrm>
            <a:off x="6406772" y="1737571"/>
            <a:ext cx="1096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/>
              <a:t>Processo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327ABA9D-CEB7-B499-C668-3DE87CC07CCA}"/>
              </a:ext>
            </a:extLst>
          </p:cNvPr>
          <p:cNvGrpSpPr/>
          <p:nvPr/>
        </p:nvGrpSpPr>
        <p:grpSpPr>
          <a:xfrm>
            <a:off x="838200" y="1737571"/>
            <a:ext cx="2319001" cy="4182046"/>
            <a:chOff x="5486400" y="2302928"/>
            <a:chExt cx="1500554" cy="2706073"/>
          </a:xfrm>
        </p:grpSpPr>
        <p:sp>
          <p:nvSpPr>
            <p:cNvPr id="12" name="Retângulo Arredondado 11">
              <a:extLst>
                <a:ext uri="{FF2B5EF4-FFF2-40B4-BE49-F238E27FC236}">
                  <a16:creationId xmlns:a16="http://schemas.microsoft.com/office/drawing/2014/main" id="{C9135E38-D83E-12F5-ECAE-43DE21AF40EA}"/>
                </a:ext>
              </a:extLst>
            </p:cNvPr>
            <p:cNvSpPr/>
            <p:nvPr/>
          </p:nvSpPr>
          <p:spPr>
            <a:xfrm>
              <a:off x="5486400" y="2302928"/>
              <a:ext cx="1500554" cy="2706073"/>
            </a:xfrm>
            <a:prstGeom prst="roundRect">
              <a:avLst>
                <a:gd name="adj" fmla="val 1000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800" dirty="0"/>
            </a:p>
          </p:txBody>
        </p:sp>
        <p:pic>
          <p:nvPicPr>
            <p:cNvPr id="10" name="Picture 4" descr="Uber começa a testar aplicativo de transporte público">
              <a:extLst>
                <a:ext uri="{FF2B5EF4-FFF2-40B4-BE49-F238E27FC236}">
                  <a16:creationId xmlns:a16="http://schemas.microsoft.com/office/drawing/2014/main" id="{30E21E8F-0E64-5FED-9901-EA2FCE35401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23" t="3333" r="6436" b="3095"/>
            <a:stretch/>
          </p:blipFill>
          <p:spPr bwMode="auto">
            <a:xfrm>
              <a:off x="5591553" y="2379855"/>
              <a:ext cx="1301618" cy="25705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7B25B632-EE4F-C3AC-60AB-CFA8D37B66AA}"/>
              </a:ext>
            </a:extLst>
          </p:cNvPr>
          <p:cNvSpPr txBox="1"/>
          <p:nvPr/>
        </p:nvSpPr>
        <p:spPr>
          <a:xfrm>
            <a:off x="1367567" y="5999460"/>
            <a:ext cx="1096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>
                <a:solidFill>
                  <a:schemeClr val="bg1"/>
                </a:solidFill>
              </a:rPr>
              <a:t>Uber</a:t>
            </a:r>
          </a:p>
        </p:txBody>
      </p: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FE6D2FEC-0219-CDFD-A3FB-F1F8F20193BD}"/>
              </a:ext>
            </a:extLst>
          </p:cNvPr>
          <p:cNvCxnSpPr>
            <a:cxnSpLocks/>
          </p:cNvCxnSpPr>
          <p:nvPr/>
        </p:nvCxnSpPr>
        <p:spPr>
          <a:xfrm>
            <a:off x="4918091" y="4895649"/>
            <a:ext cx="0" cy="681043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ângulo Arredondado 22">
            <a:extLst>
              <a:ext uri="{FF2B5EF4-FFF2-40B4-BE49-F238E27FC236}">
                <a16:creationId xmlns:a16="http://schemas.microsoft.com/office/drawing/2014/main" id="{AD183054-BA00-A474-7651-7AB6EED6B366}"/>
              </a:ext>
            </a:extLst>
          </p:cNvPr>
          <p:cNvSpPr/>
          <p:nvPr/>
        </p:nvSpPr>
        <p:spPr>
          <a:xfrm>
            <a:off x="4146277" y="5627363"/>
            <a:ext cx="1543627" cy="744193"/>
          </a:xfrm>
          <a:prstGeom prst="roundRect">
            <a:avLst>
              <a:gd name="adj" fmla="val 10002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Calcular Preço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0C8E09BF-3739-3C58-78FE-5AF2DBFB8F0C}"/>
              </a:ext>
            </a:extLst>
          </p:cNvPr>
          <p:cNvSpPr/>
          <p:nvPr/>
        </p:nvSpPr>
        <p:spPr>
          <a:xfrm>
            <a:off x="1197319" y="5080759"/>
            <a:ext cx="1545882" cy="4794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Pedir Uber</a:t>
            </a:r>
          </a:p>
        </p:txBody>
      </p:sp>
      <p:cxnSp>
        <p:nvCxnSpPr>
          <p:cNvPr id="5" name="Conector de Seta Reta 4">
            <a:extLst>
              <a:ext uri="{FF2B5EF4-FFF2-40B4-BE49-F238E27FC236}">
                <a16:creationId xmlns:a16="http://schemas.microsoft.com/office/drawing/2014/main" id="{E7A86B2A-4E7C-9DDE-9971-200CE236BC88}"/>
              </a:ext>
            </a:extLst>
          </p:cNvPr>
          <p:cNvCxnSpPr>
            <a:cxnSpLocks/>
          </p:cNvCxnSpPr>
          <p:nvPr/>
        </p:nvCxnSpPr>
        <p:spPr>
          <a:xfrm flipV="1">
            <a:off x="2751009" y="3786554"/>
            <a:ext cx="1790612" cy="1500554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ângulo 20">
            <a:extLst>
              <a:ext uri="{FF2B5EF4-FFF2-40B4-BE49-F238E27FC236}">
                <a16:creationId xmlns:a16="http://schemas.microsoft.com/office/drawing/2014/main" id="{4DF52A27-2F92-CF18-E549-402377E9A326}"/>
              </a:ext>
            </a:extLst>
          </p:cNvPr>
          <p:cNvSpPr/>
          <p:nvPr/>
        </p:nvSpPr>
        <p:spPr>
          <a:xfrm>
            <a:off x="5959417" y="3189253"/>
            <a:ext cx="1842893" cy="47949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Uber Solicitado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02DEC519-8EA5-E93B-E5A8-6DD4C0A8569F}"/>
              </a:ext>
            </a:extLst>
          </p:cNvPr>
          <p:cNvSpPr txBox="1"/>
          <p:nvPr/>
        </p:nvSpPr>
        <p:spPr>
          <a:xfrm>
            <a:off x="8315705" y="4866838"/>
            <a:ext cx="1096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/>
              <a:t>UI Thread</a:t>
            </a:r>
          </a:p>
        </p:txBody>
      </p:sp>
      <p:cxnSp>
        <p:nvCxnSpPr>
          <p:cNvPr id="26" name="Conector de Seta Reta 25">
            <a:extLst>
              <a:ext uri="{FF2B5EF4-FFF2-40B4-BE49-F238E27FC236}">
                <a16:creationId xmlns:a16="http://schemas.microsoft.com/office/drawing/2014/main" id="{F2A40A2F-2EC0-093E-F555-0777E26F8213}"/>
              </a:ext>
            </a:extLst>
          </p:cNvPr>
          <p:cNvCxnSpPr>
            <a:cxnSpLocks/>
          </p:cNvCxnSpPr>
          <p:nvPr/>
        </p:nvCxnSpPr>
        <p:spPr>
          <a:xfrm>
            <a:off x="5163678" y="3460581"/>
            <a:ext cx="526226" cy="11007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tângulo Arredondado 27">
            <a:extLst>
              <a:ext uri="{FF2B5EF4-FFF2-40B4-BE49-F238E27FC236}">
                <a16:creationId xmlns:a16="http://schemas.microsoft.com/office/drawing/2014/main" id="{D306B7AE-C477-D5A0-A4FB-0E1B2C20B130}"/>
              </a:ext>
            </a:extLst>
          </p:cNvPr>
          <p:cNvSpPr/>
          <p:nvPr/>
        </p:nvSpPr>
        <p:spPr>
          <a:xfrm>
            <a:off x="5729625" y="2988561"/>
            <a:ext cx="2270952" cy="860724"/>
          </a:xfrm>
          <a:prstGeom prst="roundRect">
            <a:avLst>
              <a:gd name="adj" fmla="val 10002"/>
            </a:avLst>
          </a:prstGeom>
          <a:noFill/>
          <a:ln w="38100">
            <a:solidFill>
              <a:srgbClr val="F2772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800" dirty="0">
              <a:solidFill>
                <a:schemeClr val="bg1"/>
              </a:solidFill>
            </a:endParaRPr>
          </a:p>
        </p:txBody>
      </p: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46B94EEB-7E83-FF4D-FD49-D9E5B09182D1}"/>
              </a:ext>
            </a:extLst>
          </p:cNvPr>
          <p:cNvCxnSpPr>
            <a:cxnSpLocks/>
          </p:cNvCxnSpPr>
          <p:nvPr/>
        </p:nvCxnSpPr>
        <p:spPr>
          <a:xfrm>
            <a:off x="7999039" y="3460581"/>
            <a:ext cx="526226" cy="11007"/>
          </a:xfrm>
          <a:prstGeom prst="straightConnector1">
            <a:avLst/>
          </a:prstGeom>
          <a:ln w="38100">
            <a:solidFill>
              <a:srgbClr val="F277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20" grpId="0"/>
      <p:bldP spid="8" grpId="0"/>
      <p:bldP spid="23" grpId="0" animBg="1"/>
      <p:bldP spid="3" grpId="0" animBg="1"/>
      <p:bldP spid="21" grpId="0" animBg="1"/>
      <p:bldP spid="22" grpId="0"/>
      <p:bldP spid="28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18588</TotalTime>
  <Words>17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Ubuntu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Jamilton Damasceno</dc:creator>
  <cp:lastModifiedBy>Jamilton Damasceno</cp:lastModifiedBy>
  <cp:revision>97</cp:revision>
  <dcterms:created xsi:type="dcterms:W3CDTF">2021-09-01T14:17:17Z</dcterms:created>
  <dcterms:modified xsi:type="dcterms:W3CDTF">2022-10-06T19:10:34Z</dcterms:modified>
</cp:coreProperties>
</file>