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6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078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67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863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286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9912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978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83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143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970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98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8682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743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6603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2283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6153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531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B0DB1-B97F-44CF-8A50-CC2BB9B2F15B}" type="datetimeFigureOut">
              <a:rPr lang="en-IN" smtClean="0"/>
              <a:t>17-01-2026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8C7E47-107F-4EF1-8AA8-E54F00633F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524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BECOME SQL CHAMPION </a:t>
            </a:r>
            <a:endParaRPr lang="en-IN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b="1" dirty="0" smtClean="0"/>
              <a:t>BY HARSHIT BHADIYADRA</a:t>
            </a:r>
          </a:p>
          <a:p>
            <a:r>
              <a:rPr lang="en-IN" b="1" dirty="0" smtClean="0"/>
              <a:t>11 + years of experience and WORKED IN </a:t>
            </a:r>
            <a:r>
              <a:rPr lang="en-IN" b="1" dirty="0" smtClean="0"/>
              <a:t>– CAPGEMINI</a:t>
            </a:r>
            <a:r>
              <a:rPr lang="en-IN" b="1" dirty="0" smtClean="0"/>
              <a:t>, MINDTREE, GLOBANT, KASEYA SOFTWARE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48667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07057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SECTION – 1 BEGINNER LEVEL SQL CHAMPION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986331"/>
              </p:ext>
            </p:extLst>
          </p:nvPr>
        </p:nvGraphicFramePr>
        <p:xfrm>
          <a:off x="677335" y="1759788"/>
          <a:ext cx="8276884" cy="38432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76884"/>
              </a:tblGrid>
              <a:tr h="2784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Section 1:BEGINNER LEVEL SQL CHAMPION</a:t>
                      </a:r>
                      <a:endParaRPr lang="en-US" sz="1000" b="1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Lecture 1:INTRODUCTION - COURSE CONTENT</a:t>
                      </a:r>
                      <a:endParaRPr lang="en-IN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Lecture 2:BASICS OF DATABASES</a:t>
                      </a:r>
                      <a:endParaRPr lang="en-IN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7846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Lecture 3:DATABASE FURTHER EXPLAINED</a:t>
                      </a:r>
                      <a:endParaRPr lang="en-IN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784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4:SQL CONSTRAINTS IN DETAILS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784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5:SQL OPERATORS PART -1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3088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6:SQL OPERATORS PART -2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7:NORMALIZATION IN RDBMS EXPAINED PRACTICALLY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8:ANOMALIES IN NORMALIZATION AND SQL OPERATORS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9:LIKE , IS NULL, IS NOT NULL, ORDER BY , DISTINCT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10:DML - UPDATE STATEMENTS AND CASE STATEMENTS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11:DELETE , DROP AND TRUNCATE STATEMENTS IN SQL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6775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12:ON DELETE CASCADE_SET_NULL AND SET DEFAULT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78468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 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34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07057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SECTION – 2 INTERMEDIATE LEVEL SQL CHAMPION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967611"/>
              </p:ext>
            </p:extLst>
          </p:nvPr>
        </p:nvGraphicFramePr>
        <p:xfrm>
          <a:off x="677334" y="1768413"/>
          <a:ext cx="7862817" cy="38387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2817"/>
              </a:tblGrid>
              <a:tr h="491662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Section 2:INTERMEDIATE LEVEL SQL CHAMPION</a:t>
                      </a:r>
                      <a:endParaRPr lang="en-IN" sz="1000" b="1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91662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13:DATE-DATETIME FUNCTIONS_PART_1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727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14:DATE FUNCTIONS PART- 2 AND STRING FUNCTIONS PART - 1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7275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Lecture 15:STRING FUNCTIONS PART-2</a:t>
                      </a:r>
                      <a:endParaRPr lang="en-IN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727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16:MATHEMATICAL FUNCTIONS AND CONVERSION FUNCTIONS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727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17:SPECIAL FUNCTIONS AND AGGREGATE FUNCTIONS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727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18:GROUP BY AND HAVING AND ROLLUP AND CUBE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91662">
                <a:tc>
                  <a:txBody>
                    <a:bodyPr/>
                    <a:lstStyle/>
                    <a:p>
                      <a:pPr algn="l" fontAlgn="b"/>
                      <a:r>
                        <a:rPr lang="en-IN" sz="1100" u="none" strike="noStrike" dirty="0">
                          <a:effectLst/>
                        </a:rPr>
                        <a:t> </a:t>
                      </a:r>
                      <a:endParaRPr lang="en-IN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97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475" y="609600"/>
            <a:ext cx="8661527" cy="1141562"/>
          </a:xfrm>
        </p:spPr>
        <p:txBody>
          <a:bodyPr>
            <a:normAutofit fontScale="90000"/>
          </a:bodyPr>
          <a:lstStyle/>
          <a:p>
            <a:r>
              <a:rPr lang="en-IN" dirty="0" smtClean="0"/>
              <a:t>SECTION – 3 ADVANCED LEVEL SQL CHAMPION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472159"/>
              </p:ext>
            </p:extLst>
          </p:nvPr>
        </p:nvGraphicFramePr>
        <p:xfrm>
          <a:off x="569343" y="1682148"/>
          <a:ext cx="8350370" cy="43592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0370"/>
              </a:tblGrid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Section 3:ADVANCED LEVEL SQL CHAMPION</a:t>
                      </a:r>
                      <a:endParaRPr lang="en-US" sz="1000" b="1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19:WINDOWS RANKING FUNCTIONS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20:WINDOWS AGGREGATE FUNCTIONS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21:WINDOWS ANALYTIC FUNCTIONS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Lecture 22:SQL JOINS PART -1</a:t>
                      </a:r>
                      <a:endParaRPr lang="fr-FR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23:SELF JOIN AND NON-EQUI JOIN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24:SET OPERATORS AND DERIVED TABLES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25:SUBQUERY AND CORELATED SUBQUERY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26:SUBQUERIES AND EXISTS , NOT-EXISTS OPERATOR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27:COMMON TABLE EXPRESSIONS AND RECURSIVE CTES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28:RECURSIVE CTES AND TEMPORARY TABLES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29:SQL VIEWS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8528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30:INLINE TABLE VALUED FUNCTIONS_SYNONYMS_AND_SEQUENCES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31:INDEXES IN SQL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2967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effectLst/>
                        </a:rPr>
                        <a:t>Lecture 32:MERGE STATEMENT AND PIVOT AND UNPIVOT</a:t>
                      </a:r>
                      <a:endParaRPr lang="en-US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32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SECTION – 4 TRANSACT - SQL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372734"/>
              </p:ext>
            </p:extLst>
          </p:nvPr>
        </p:nvGraphicFramePr>
        <p:xfrm>
          <a:off x="677333" y="1621762"/>
          <a:ext cx="8354523" cy="45806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54523"/>
              </a:tblGrid>
              <a:tr h="42840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Section 4:TRANSACT - SQL</a:t>
                      </a:r>
                      <a:endParaRPr lang="en-IN" sz="1000" b="1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33:T-SQL VARIABLES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34:CONDITIONAL STATEMENTS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35:LOOPING CONSTRUCT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36:CURSORS IN SQL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>
                          <a:effectLst/>
                        </a:rPr>
                        <a:t>Lecture 37:EXCEPTION HANDLING</a:t>
                      </a:r>
                      <a:endParaRPr lang="en-IN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284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38:STORED PROCEDURES PART - 1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39:STORED PROCEDURES PART - 2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effectLst/>
                        </a:rPr>
                        <a:t>Lecture 40:TABLE VARIABLES &amp; STORED FUNCTIONS</a:t>
                      </a:r>
                      <a:endParaRPr lang="en-US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119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u="none" strike="noStrike">
                          <a:effectLst/>
                        </a:rPr>
                        <a:t>Lecture 41:COMMON DATABASE RETRIEVAL INFORMATION QUERIES</a:t>
                      </a:r>
                      <a:endParaRPr lang="fr-FR" sz="1000" b="0" i="0" u="none" strike="noStrike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  <a:tr h="42840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00" u="none" strike="noStrike" dirty="0">
                          <a:effectLst/>
                        </a:rPr>
                        <a:t>Lecture 42:DYNAMIC SQL</a:t>
                      </a:r>
                      <a:endParaRPr lang="en-IN" sz="1000" b="0" i="0" u="none" strike="noStrike" dirty="0">
                        <a:solidFill>
                          <a:srgbClr val="2D2F31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2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SECTION – 5 SOLVE FAANG &amp; MAANG SQL PROBLEMS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3195978"/>
            <a:ext cx="8596312" cy="1810657"/>
          </a:xfrm>
        </p:spPr>
      </p:pic>
    </p:spTree>
    <p:extLst>
      <p:ext uri="{BB962C8B-B14F-4D97-AF65-F5344CB8AC3E}">
        <p14:creationId xmlns:p14="http://schemas.microsoft.com/office/powerpoint/2010/main" val="338992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SECTION – 6 BE INTERVIEW READY IN SQL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23" y="2363637"/>
            <a:ext cx="8439649" cy="412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3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SECTION – 7 REAL TIME PROJECTS IN SQL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2428665"/>
            <a:ext cx="8596312" cy="334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1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SECTION – 8 SQL USING AI</a:t>
            </a:r>
            <a:br>
              <a:rPr lang="en-IN" dirty="0" smtClean="0"/>
            </a:br>
            <a:r>
              <a:rPr lang="en-IN" dirty="0"/>
              <a:t> </a:t>
            </a:r>
            <a:r>
              <a:rPr lang="en-IN" dirty="0" smtClean="0"/>
              <a:t>                   Solve SQL Queries using AI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9648" y="2160588"/>
            <a:ext cx="7252741" cy="388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2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55</TotalTime>
  <Words>337</Words>
  <Application>Microsoft Office PowerPoint</Application>
  <PresentationFormat>Widescreen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Segoe UI</vt:lpstr>
      <vt:lpstr>Trebuchet MS</vt:lpstr>
      <vt:lpstr>Wingdings 3</vt:lpstr>
      <vt:lpstr>Facet</vt:lpstr>
      <vt:lpstr>BECOME SQL CHAMPION </vt:lpstr>
      <vt:lpstr>SECTION – 1 BEGINNER LEVEL SQL CHAMPION</vt:lpstr>
      <vt:lpstr>SECTION – 2 INTERMEDIATE LEVEL SQL CHAMPION</vt:lpstr>
      <vt:lpstr>SECTION – 3 ADVANCED LEVEL SQL CHAMPION</vt:lpstr>
      <vt:lpstr>SECTION – 4 TRANSACT - SQL</vt:lpstr>
      <vt:lpstr>SECTION – 5 SOLVE FAANG &amp; MAANG SQL PROBLEMS</vt:lpstr>
      <vt:lpstr>SECTION – 6 BE INTERVIEW READY IN SQL</vt:lpstr>
      <vt:lpstr>SECTION – 7 REAL TIME PROJECTS IN SQL</vt:lpstr>
      <vt:lpstr>SECTION – 8 SQL USING AI                     Solve SQL Queries using AI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BECOME SQL CHAMPION – IN HINDI</dc:title>
  <dc:creator>Microsoft account</dc:creator>
  <cp:lastModifiedBy>Microsoft account</cp:lastModifiedBy>
  <cp:revision>12</cp:revision>
  <dcterms:created xsi:type="dcterms:W3CDTF">2025-10-21T06:43:49Z</dcterms:created>
  <dcterms:modified xsi:type="dcterms:W3CDTF">2026-01-17T03:46:21Z</dcterms:modified>
</cp:coreProperties>
</file>