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Electrolize"/>
      <p:regular r:id="rId25"/>
    </p:embeddedFont>
    <p:embeddedFont>
      <p:font typeface="Oswald"/>
      <p:regular r:id="rId26"/>
      <p:bold r:id="rId27"/>
    </p:embeddedFont>
    <p:embeddedFont>
      <p:font typeface="Roboto Mono Regula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Electrolize-regular.fntdata"/><Relationship Id="rId28" Type="http://schemas.openxmlformats.org/officeDocument/2006/relationships/font" Target="fonts/RobotoMonoRegular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Regular-boldItalic.fntdata"/><Relationship Id="rId30" Type="http://schemas.openxmlformats.org/officeDocument/2006/relationships/font" Target="fonts/RobotoMonoRegula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Tahoma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9f5b8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a9f5b8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338a9ec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338a9ec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338a9ecd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338a9ec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338a9ecd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338a9ec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338a9ecd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338a9ecd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338a9ecd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338a9ecd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338a9ecd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338a9ecd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338a9ecd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338a9ecd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338a9ecd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338a9ecd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xkcd.com/149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 Escalation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the Linux permission model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process has a user ID and a GID.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file and directory is owned by a user and group.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processes inherit from parent processes.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50" y="1640700"/>
            <a:ext cx="7207952" cy="3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50" y="2478425"/>
            <a:ext cx="7207950" cy="2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50" y="3358801"/>
            <a:ext cx="7207950" cy="977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UIDs are better than others...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UID 0 is the </a:t>
            </a:r>
            <a:r>
              <a:rPr lang="en"/>
              <a:t>Linux</a:t>
            </a:r>
            <a:r>
              <a:rPr lang="en"/>
              <a:t> administrator user, </a:t>
            </a:r>
            <a:r>
              <a:rPr lang="en"/>
              <a:t>root</a:t>
            </a:r>
            <a:r>
              <a:rPr lang="en"/>
              <a:t>. Roughly speaking, you need root for: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Installing software.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Loading device drivers.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Shutting down, rebooting.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Changing system-wide settings.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if you're UID 1000, how do you become UID 0?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 Elevation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way to elevate your privileges is to run an </a:t>
            </a:r>
            <a:r>
              <a:rPr i="1" lang="en"/>
              <a:t>suid binary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SUID is a bit in the Linux permission model: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SUID:</a:t>
            </a:r>
            <a:r>
              <a:rPr lang="en" sz="1600"/>
              <a:t> execute with the </a:t>
            </a:r>
            <a:r>
              <a:rPr i="1" lang="en" sz="1600"/>
              <a:t>e</a:t>
            </a:r>
            <a:r>
              <a:rPr lang="en" sz="1600"/>
              <a:t>UID of the file owner rather than the parent process.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SGID:</a:t>
            </a:r>
            <a:r>
              <a:rPr lang="en" sz="1600"/>
              <a:t> execute with the </a:t>
            </a:r>
            <a:r>
              <a:rPr i="1" lang="en" sz="1600"/>
              <a:t>e</a:t>
            </a:r>
            <a:r>
              <a:rPr lang="en" sz="1600"/>
              <a:t>GID of the file owner rather than the parent process.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Sticky:</a:t>
            </a:r>
            <a:r>
              <a:rPr lang="en" sz="1600"/>
              <a:t> used for shared directories to limit file removal to file owners.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Common examples of SUID binaries: sudo, su, newgrp</a:t>
            </a:r>
            <a:endParaRPr/>
          </a:p>
        </p:txBody>
      </p:sp>
      <p:sp>
        <p:nvSpPr>
          <p:cNvPr id="141" name="Google Shape;141;p26"/>
          <p:cNvSpPr/>
          <p:nvPr/>
        </p:nvSpPr>
        <p:spPr>
          <a:xfrm rot="-5400000">
            <a:off x="28534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lectrolize"/>
                <a:ea typeface="Electrolize"/>
                <a:cs typeface="Electrolize"/>
                <a:sym typeface="Electrolize"/>
              </a:rPr>
              <a:t>SUID</a:t>
            </a:r>
            <a:endParaRPr sz="1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2" name="Google Shape;142;p26"/>
          <p:cNvSpPr/>
          <p:nvPr/>
        </p:nvSpPr>
        <p:spPr>
          <a:xfrm rot="-5400000">
            <a:off x="30937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User Read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3" name="Google Shape;143;p26"/>
          <p:cNvSpPr/>
          <p:nvPr/>
        </p:nvSpPr>
        <p:spPr>
          <a:xfrm rot="-5400000">
            <a:off x="33340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User Write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4" name="Google Shape;144;p26"/>
          <p:cNvSpPr/>
          <p:nvPr/>
        </p:nvSpPr>
        <p:spPr>
          <a:xfrm rot="-5400000">
            <a:off x="35743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User Exec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5" name="Google Shape;145;p26"/>
          <p:cNvSpPr/>
          <p:nvPr/>
        </p:nvSpPr>
        <p:spPr>
          <a:xfrm rot="-5400000">
            <a:off x="40549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Group</a:t>
            </a: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 Read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6" name="Google Shape;146;p26"/>
          <p:cNvSpPr/>
          <p:nvPr/>
        </p:nvSpPr>
        <p:spPr>
          <a:xfrm rot="-5400000">
            <a:off x="42952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Group Write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7" name="Google Shape;147;p26"/>
          <p:cNvSpPr/>
          <p:nvPr/>
        </p:nvSpPr>
        <p:spPr>
          <a:xfrm rot="-5400000">
            <a:off x="45355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Group Exec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8" name="Google Shape;148;p26"/>
          <p:cNvSpPr/>
          <p:nvPr/>
        </p:nvSpPr>
        <p:spPr>
          <a:xfrm rot="-5400000">
            <a:off x="50161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World Read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49" name="Google Shape;149;p26"/>
          <p:cNvSpPr/>
          <p:nvPr/>
        </p:nvSpPr>
        <p:spPr>
          <a:xfrm rot="-5400000">
            <a:off x="52564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World Write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50" name="Google Shape;150;p26"/>
          <p:cNvSpPr/>
          <p:nvPr/>
        </p:nvSpPr>
        <p:spPr>
          <a:xfrm rot="-5400000">
            <a:off x="54967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lectrolize"/>
                <a:ea typeface="Electrolize"/>
                <a:cs typeface="Electrolize"/>
                <a:sym typeface="Electrolize"/>
              </a:rPr>
              <a:t>World Exec</a:t>
            </a:r>
            <a:endParaRPr sz="8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51" name="Google Shape;151;p26"/>
          <p:cNvSpPr/>
          <p:nvPr/>
        </p:nvSpPr>
        <p:spPr>
          <a:xfrm rot="-5400000">
            <a:off x="47758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lectrolize"/>
                <a:ea typeface="Electrolize"/>
                <a:cs typeface="Electrolize"/>
                <a:sym typeface="Electrolize"/>
              </a:rPr>
              <a:t>Sticky</a:t>
            </a:r>
            <a:endParaRPr sz="1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152" name="Google Shape;152;p26"/>
          <p:cNvSpPr/>
          <p:nvPr/>
        </p:nvSpPr>
        <p:spPr>
          <a:xfrm rot="-5400000">
            <a:off x="3814650" y="2711550"/>
            <a:ext cx="793800" cy="24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lectrolize"/>
                <a:ea typeface="Electrolize"/>
                <a:cs typeface="Electrolize"/>
                <a:sym typeface="Electrolize"/>
              </a:rPr>
              <a:t>SGID</a:t>
            </a:r>
            <a:endParaRPr sz="1200">
              <a:latin typeface="Electrolize"/>
              <a:ea typeface="Electrolize"/>
              <a:cs typeface="Electrolize"/>
              <a:sym typeface="Electrolize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700" y="168871"/>
            <a:ext cx="2208000" cy="18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7009200" y="1926525"/>
            <a:ext cx="1800900" cy="1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Roboto Mono Regular"/>
                <a:ea typeface="Roboto Mono Regular"/>
                <a:cs typeface="Roboto Mono Regular"/>
                <a:sym typeface="Roboto Mono Regular"/>
                <a:hlinkClick r:id="rId4"/>
              </a:rPr>
              <a:t>https://xkcd.com/149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Detour: </a:t>
            </a:r>
            <a:r>
              <a:rPr b="1" i="1" lang="en"/>
              <a:t>e </a:t>
            </a:r>
            <a:r>
              <a:rPr lang="en"/>
              <a:t>UID?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different type of user and group IDs: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Effective (eUID, eGID):</a:t>
            </a:r>
            <a:r>
              <a:rPr lang="en"/>
              <a:t> the UID/GID used for most access checks.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Real (UID, GID):</a:t>
            </a:r>
            <a:r>
              <a:rPr lang="en"/>
              <a:t> the "real" UID (or GID) of the process owner, used for things such as signal checks.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Saved:</a:t>
            </a:r>
            <a:r>
              <a:rPr lang="en"/>
              <a:t> a UID/GID that your process </a:t>
            </a:r>
            <a:r>
              <a:rPr i="1" lang="en"/>
              <a:t>could</a:t>
            </a:r>
            <a:r>
              <a:rPr lang="en"/>
              <a:t> switch its eUID/eGID to. Used for temporarily dropping privileges.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great power comes great responsibility...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eUID 0 is powerful. Aside from system management, root can (by default):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Open</a:t>
            </a:r>
            <a:r>
              <a:rPr lang="en"/>
              <a:t> any file!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Including things in the special /proc filesystem!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And device-backed files!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Execute</a:t>
            </a:r>
            <a:r>
              <a:rPr lang="en"/>
              <a:t> any program.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Assume</a:t>
            </a:r>
            <a:r>
              <a:rPr lang="en"/>
              <a:t> any other UID or GID.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Debug</a:t>
            </a:r>
            <a:r>
              <a:rPr lang="en"/>
              <a:t> any program.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Obviously, this can be a security disaster...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 Escalation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Privilege Escalation</a:t>
            </a:r>
            <a:r>
              <a:rPr lang="en"/>
              <a:t> is a class of exploit in which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 elevates their privileges to (generally) root level.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flow: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Gain a foothold on the system (vulnerable network service, intended shell access, code in app context, etc).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a vulnerable privileged service.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Exploit the privileged service to gain its privileges.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Example: i</a:t>
            </a:r>
            <a:r>
              <a:rPr lang="en"/>
              <a:t>f an SUID binary has a security problem, an attacker can use it in a </a:t>
            </a:r>
            <a:r>
              <a:rPr i="1" lang="en"/>
              <a:t>privilege escalation</a:t>
            </a:r>
            <a:r>
              <a:rPr lang="en"/>
              <a:t> attack: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Woes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would be this careless?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Vulnerabilities in SUID binaries, such as sudo: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CVE-2019-14287: privilege escalation under certain configurations.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CVE-2018-10852: permission misconfiguration leading to privilege escalation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CVE-2017-1000367: improper input sanitization leading to command execution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CVE-2016-7076: privilege escalation under certain invocation scenarios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CVE-2016-7091: privileged information disclosure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CVE-2015-5602: privilege escalation under certain configurations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CVE-2014-0106: bypass of configuration restrictions</a:t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Unnecessary SUDOing (or running as root by other means)</a:t>
            </a:r>
            <a:br>
              <a:rPr lang="en"/>
            </a:br>
            <a:r>
              <a:rPr lang="en"/>
              <a:t>other software.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Depressingly common in course grading systems, other shared server management software.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Too common with containerization (docker's default user is root).</a:t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OS-level vulnerabilities (stay tuned!).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Problems!</a:t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module's practice problems: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Connect to pwn.college.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a program path to unnecessarily SUID.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TONS of programs can be chosen, but not everything is viable to read the flag with...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this program to read /flag, if you can!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demo a few: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/bin/cat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/usr/bin/more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/usr/bin/find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