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oboto"/>
      <p:regular r:id="rId10"/>
      <p:bold r:id="rId11"/>
      <p:italic r:id="rId12"/>
      <p:boldItalic r:id="rId13"/>
    </p:embeddedFont>
    <p:embeddedFont>
      <p:font typeface="Tahoma"/>
      <p:regular r:id="rId14"/>
      <p:bold r:id="rId15"/>
    </p:embeddedFont>
    <p:embeddedFont>
      <p:font typeface="Roboto Light"/>
      <p:regular r:id="rId16"/>
      <p:bold r:id="rId17"/>
      <p:italic r:id="rId18"/>
      <p:boldItalic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21" Type="http://schemas.openxmlformats.org/officeDocument/2006/relationships/font" Target="fonts/Oswald-bold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ahoma-bold.fntdata"/><Relationship Id="rId14" Type="http://schemas.openxmlformats.org/officeDocument/2006/relationships/font" Target="fonts/Tahoma-regular.fntdata"/><Relationship Id="rId17" Type="http://schemas.openxmlformats.org/officeDocument/2006/relationships/font" Target="fonts/RobotoLight-bold.fntdata"/><Relationship Id="rId16" Type="http://schemas.openxmlformats.org/officeDocument/2006/relationships/font" Target="fonts/RobotoLigh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Light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a9f5b81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a9f5b81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6ff3988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6ff3988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6ff39887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6ff39887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6ff39887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6ff39887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Privilege Escalation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Mitigations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SUID Mitigations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/bin/sh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Wireshark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