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Tahoma"/>
      <p:regular r:id="rId14"/>
      <p:bold r:id="rId15"/>
    </p:embeddedFont>
    <p:embeddedFont>
      <p:font typeface="Roboto Light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  <p:embeddedFont>
      <p:font typeface="Roboto Mono Regula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22" Type="http://schemas.openxmlformats.org/officeDocument/2006/relationships/font" Target="fonts/RobotoMonoRegular-regular.fntdata"/><Relationship Id="rId21" Type="http://schemas.openxmlformats.org/officeDocument/2006/relationships/font" Target="fonts/Oswald-bold.fntdata"/><Relationship Id="rId24" Type="http://schemas.openxmlformats.org/officeDocument/2006/relationships/font" Target="fonts/RobotoMonoRegular-italic.fntdata"/><Relationship Id="rId23" Type="http://schemas.openxmlformats.org/officeDocument/2006/relationships/font" Target="fonts/RobotoMonoRegular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RobotoMonoRegular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17" Type="http://schemas.openxmlformats.org/officeDocument/2006/relationships/font" Target="fonts/RobotoLight-bold.fntdata"/><Relationship Id="rId16" Type="http://schemas.openxmlformats.org/officeDocument/2006/relationships/font" Target="fonts/RobotoLight-regular.fntdata"/><Relationship Id="rId19" Type="http://schemas.openxmlformats.org/officeDocument/2006/relationships/font" Target="fonts/RobotoLight-boldItalic.fntdata"/><Relationship Id="rId18" Type="http://schemas.openxmlformats.org/officeDocument/2006/relationships/font" Target="fonts/Roboto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c717ad3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c717ad3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268fba137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268fba137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605bf3899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605bf3899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ourceware.org/gdb/onlinedocs/gdb/Reverse-Execu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Shellcoding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 Shellcode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 Shellcode: strace</a:t>
            </a:r>
            <a:endParaRPr/>
          </a:p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see if things are working from a high level, you can trace your shellcode with strace: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gcc -nostdlib -static shellcode.s -o shellcode-elf</a:t>
            </a:r>
            <a:br>
              <a:rPr lang="en" sz="13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	strace ./shellcode-elf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can show you, at a high level, what your shellcode is doing (or not doing!).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 Shellcode: gdb</a:t>
            </a:r>
            <a:endParaRPr/>
          </a:p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shellcode-elf is a Linux program, and you can debug it in gdb.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gdb ./shellcode-elf</a:t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Caveats: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there is no source code to display and navigate.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to print the next 5 instructions: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x/5i $rip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you can examine qwords (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x/gx $rsp</a:t>
            </a:r>
            <a:r>
              <a:rPr lang="en" sz="1200"/>
              <a:t>), dwords (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x/2dx $rsp</a:t>
            </a:r>
            <a:r>
              <a:rPr lang="en" sz="1200"/>
              <a:t>), halfwords (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x/4hx $rsp</a:t>
            </a:r>
            <a:r>
              <a:rPr lang="en" sz="1200"/>
              <a:t>), and bytes (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x/8b $rsp</a:t>
            </a:r>
            <a:r>
              <a:rPr lang="en" sz="1200"/>
              <a:t>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to step one instruction (follow call instructions):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si</a:t>
            </a:r>
            <a:r>
              <a:rPr lang="en" sz="1200"/>
              <a:t>, NOT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to step one instruction (step over call instructions):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ni</a:t>
            </a:r>
            <a:r>
              <a:rPr lang="en" sz="1200"/>
              <a:t>, NOT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to break at an address: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break *0x400000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200"/>
              <a:t>,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continue</a:t>
            </a:r>
            <a:r>
              <a:rPr lang="en" sz="1200"/>
              <a:t>, and reverse execution (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https://sourceware.org/gdb/onlinedocs/gdb/Reverse-Execution.html</a:t>
            </a:r>
            <a:r>
              <a:rPr lang="en" sz="1200"/>
              <a:t>) work as expected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hardcode breakpoints in your shellcode!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breakpoints are implemented with the 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int3</a:t>
            </a:r>
            <a:r>
              <a:rPr lang="en" sz="1200"/>
              <a:t> instruction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you can place this anywhere yourself!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especially useful at the start of shellcode to catch the beginning of shellcode execution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