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  <p:embeddedFont>
      <p:font typeface="Roboto Light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21" Type="http://schemas.openxmlformats.org/officeDocument/2006/relationships/font" Target="fonts/Oswald-bold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RobotoLight-bold.fntdata"/><Relationship Id="rId16" Type="http://schemas.openxmlformats.org/officeDocument/2006/relationships/font" Target="fonts/RobotoLigh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Ligh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605bf3899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605bf3899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6fc8341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6fc8341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Cross-Architecture Shellcode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Shellcode for other architectures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way of building shellcode translates well to other architectures: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amd64: gcc -nostdlib -static shellcode.s -o shellcode-elf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mips: </a:t>
            </a:r>
            <a:r>
              <a:rPr b="1" lang="en" sz="1300">
                <a:latin typeface="Consolas"/>
                <a:ea typeface="Consolas"/>
                <a:cs typeface="Consolas"/>
                <a:sym typeface="Consolas"/>
              </a:rPr>
              <a:t>mips-linux-gnu-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gcc -nostdlib shellcode-mips.s -o shellcode-mips-elf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Similarly, we can run cross-architecture shellcode with an emulator: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amd64: ./shellcode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mips: </a:t>
            </a:r>
            <a:r>
              <a:rPr b="1" lang="en" sz="1300">
                <a:latin typeface="Consolas"/>
                <a:ea typeface="Consolas"/>
                <a:cs typeface="Consolas"/>
                <a:sym typeface="Consolas"/>
              </a:rPr>
              <a:t>qemu-mips-static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./shellcode-mips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Useful qemu options: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-strace</a:t>
            </a:r>
            <a:r>
              <a:rPr lang="en" sz="1400"/>
              <a:t>		print out a log of the system calls (like strace)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-g 1234</a:t>
            </a:r>
            <a:r>
              <a:rPr lang="en" sz="1400"/>
              <a:t>		wait for a gdb connection on port 1234. Connect with</a:t>
            </a:r>
            <a:br>
              <a:rPr lang="en" sz="1400"/>
            </a:br>
            <a:r>
              <a:rPr lang="en" sz="1400"/>
              <a:t>				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target remote localhost:1234</a:t>
            </a:r>
            <a:r>
              <a:rPr lang="en" sz="1400"/>
              <a:t> in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gdb-multiarch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Polyglot Shellcode?</a:t>
            </a:r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we make shellcode that runs on multiple architectures? YES!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