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  <p:embeddedFont>
      <p:font typeface="Roboto Light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  <p:embeddedFont>
      <p:font typeface="Roboto Mono Regula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2" Type="http://schemas.openxmlformats.org/officeDocument/2006/relationships/font" Target="fonts/RobotoLight-regular.fntdata"/><Relationship Id="rId21" Type="http://schemas.openxmlformats.org/officeDocument/2006/relationships/font" Target="fonts/Tahoma-bold.fntdata"/><Relationship Id="rId24" Type="http://schemas.openxmlformats.org/officeDocument/2006/relationships/font" Target="fonts/RobotoLight-italic.fntdata"/><Relationship Id="rId23" Type="http://schemas.openxmlformats.org/officeDocument/2006/relationships/font" Target="fonts/Roboto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RobotoLight-boldItalic.fntdata"/><Relationship Id="rId28" Type="http://schemas.openxmlformats.org/officeDocument/2006/relationships/font" Target="fonts/RobotoMonoRegular-regular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Regula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Regular-boldItalic.fntdata"/><Relationship Id="rId30" Type="http://schemas.openxmlformats.org/officeDocument/2006/relationships/font" Target="fonts/RobotoMonoRegula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3f6438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3f6438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85e9da5f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85e9da5f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85e9da5f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85e9da5f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85e9da5f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85e9da5f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Microcontrollers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Code reuse (I/O, task management, for example)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Bugs in one piece of code impacts everything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Zero security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85e9da5f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85e9da5f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Limited address range.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Memory space (addresses) are shared between processes. One can easily modify code/data of others.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85e9da5f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85e9da5f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Malicious code inside a process can impact other pieces of the same process. Not everything within a process is trustworthy. E.g., JavaScript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85e9da5f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85e9da5f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Bugs can be triggered and exploited anywhere by untrusted user (attacker) input, which will lead to compromising the host system.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Or you may have users that are stupid enough to download and execute malicious programs...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85e9da5f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85e9da5f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85e9da5f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85e9da5f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85e9da5f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85e9da5f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Sandboxing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Into the Jail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well does this work?</a:t>
            </a:r>
            <a:endParaRPr/>
          </a:p>
        </p:txBody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Sandboxing is </a:t>
            </a:r>
            <a:r>
              <a:rPr i="1" lang="en"/>
              <a:t>extremely</a:t>
            </a:r>
            <a:r>
              <a:rPr lang="en"/>
              <a:t> effective.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class, we'll see several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strong mitigations</a:t>
            </a:r>
            <a:r>
              <a:rPr lang="en"/>
              <a:t> that are so effective that a second vulnerability is needed to bypass the mitigation and make the first vulnerability useful.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Sandboxes are a strong mitigation: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need one set of vulnerabilities to exploit sandboxed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need another set of vulnerabilities to "break out" of the sandbox.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800" y="545775"/>
            <a:ext cx="3038399" cy="32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2547900" y="3849025"/>
            <a:ext cx="40482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 Mono Regular"/>
                <a:ea typeface="Roboto Mono Regular"/>
                <a:cs typeface="Roboto Mono Regular"/>
                <a:sym typeface="Roboto Mono Regular"/>
              </a:rPr>
              <a:t>Sandboxing Cycle</a:t>
            </a:r>
            <a:endParaRPr sz="11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 Mono Regular"/>
                <a:ea typeface="Roboto Mono Regular"/>
                <a:cs typeface="Roboto Mono Regular"/>
                <a:sym typeface="Roboto Mono Regular"/>
              </a:rPr>
              <a:t>https://xkcd.com/2044/</a:t>
            </a:r>
            <a:endParaRPr sz="11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beginning (computing, circa 1950)...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everything ran on bare metal.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every process was omnipotent.</a:t>
            </a: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470" y="1658900"/>
            <a:ext cx="3321175" cy="305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split of OS and userspace (circa 1960)...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measures were developed to separate "system" and "process" code (1960s).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processes could still clobber each other.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rise of virtual memory (circa 1980)...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measures were developed to separate the memory space of different processes.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rise of </a:t>
            </a:r>
            <a:r>
              <a:rPr i="1" lang="en"/>
              <a:t>in-process</a:t>
            </a:r>
            <a:r>
              <a:rPr lang="en"/>
              <a:t> separation (circa 1990)</a:t>
            </a:r>
            <a:r>
              <a:rPr lang="en"/>
              <a:t>...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Separation between the interpreter and the interpreted code.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Browser hacking (circa 2000).</a:t>
            </a:r>
            <a:endParaRPr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Link victim to malicious web page.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Trigger vulnerability.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Wreak </a:t>
            </a:r>
            <a:r>
              <a:rPr lang="en"/>
              <a:t>havoc</a:t>
            </a:r>
            <a:r>
              <a:rPr lang="en"/>
              <a:t> all over the victim machine.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Known as a "Drive By Download". Popular "traditional" targets: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Adobe Flash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ActiveX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Java Applets</a:t>
            </a:r>
            <a:endParaRPr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349" y="86400"/>
            <a:ext cx="898500" cy="989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Browser hacking mitigations (circa 2010).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solution: eliminate traditional targets.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Let's kill Adobe Flash!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Why do we even need ActiveX?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Java Applets are lame!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Turns out that this does not solve the problem. Hackers moved on to: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JavaScript engine vulnerabilities.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Media codec vulnerabilities.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Imaging library vulnerabilities.</a:t>
            </a:r>
            <a:endParaRPr/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349" y="86400"/>
            <a:ext cx="898500" cy="989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rise of sandboxing (circa 2010)...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457200" y="1200150"/>
            <a:ext cx="5320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Untrusted code/data (i.e., downloaded JavaScript, PNGs, PDFs, etc) should live in a process with </a:t>
            </a:r>
            <a:r>
              <a:rPr i="1" lang="en"/>
              <a:t>almost zero permissions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Spawn "privileged" parent process.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Spawn "sandboxed" child processes.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When a child needs to perform a privileged action, it asks the parent.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module, we will learn about different sandboxing technologies and their weaknesses!</a:t>
            </a:r>
            <a:endParaRPr/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5150" y="1599438"/>
            <a:ext cx="3456750" cy="21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2825" y="75175"/>
            <a:ext cx="898501" cy="9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