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Roboto"/>
      <p:regular r:id="rId9"/>
      <p:bold r:id="rId10"/>
      <p:italic r:id="rId11"/>
      <p:boldItalic r:id="rId12"/>
    </p:embeddedFont>
    <p:embeddedFont>
      <p:font typeface="Tahoma"/>
      <p:regular r:id="rId13"/>
      <p:bold r:id="rId14"/>
    </p:embeddedFont>
    <p:embeddedFont>
      <p:font typeface="Roboto Light"/>
      <p:regular r:id="rId15"/>
      <p:bold r:id="rId16"/>
      <p:italic r:id="rId17"/>
      <p:boldItalic r:id="rId18"/>
    </p:embeddedFont>
    <p:embeddedFont>
      <p:font typeface="Oswald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bold.fntdata"/><Relationship Id="rId11" Type="http://schemas.openxmlformats.org/officeDocument/2006/relationships/font" Target="fonts/Roboto-italic.fntdata"/><Relationship Id="rId10" Type="http://schemas.openxmlformats.org/officeDocument/2006/relationships/font" Target="fonts/Roboto-bold.fntdata"/><Relationship Id="rId13" Type="http://schemas.openxmlformats.org/officeDocument/2006/relationships/font" Target="fonts/Tahoma-regular.fntdata"/><Relationship Id="rId12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regular.fntdata"/><Relationship Id="rId15" Type="http://schemas.openxmlformats.org/officeDocument/2006/relationships/font" Target="fonts/RobotoLight-regular.fntdata"/><Relationship Id="rId14" Type="http://schemas.openxmlformats.org/officeDocument/2006/relationships/font" Target="fonts/Tahoma-bold.fntdata"/><Relationship Id="rId17" Type="http://schemas.openxmlformats.org/officeDocument/2006/relationships/font" Target="fonts/RobotoLight-italic.fntdata"/><Relationship Id="rId16" Type="http://schemas.openxmlformats.org/officeDocument/2006/relationships/font" Target="fonts/RobotoLigh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regular.fntdata"/><Relationship Id="rId6" Type="http://schemas.openxmlformats.org/officeDocument/2006/relationships/slide" Target="slides/slide1.xml"/><Relationship Id="rId18" Type="http://schemas.openxmlformats.org/officeDocument/2006/relationships/font" Target="fonts/Roboto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c3f6438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c3f6438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713dc2c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713dc2c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sudo apt install libseccomp-dev libseccomp2 seccomp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scmp_filter_ctx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seccomp_init(SCMP_ACT_ALLOW)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seccomp_rule_add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seccomp_load()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prctl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Seccomp-tools dump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85e9da5f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85e9da5f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sudo apt install libseccomp-dev libseccomp2 seccomp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cmp_filter_ctx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seccomp_init(SCMP_ACT_ALLOW)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eccomp_rule_add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seccomp_load()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</a:t>
            </a:r>
            <a:r>
              <a:rPr lang="en"/>
              <a:t>rctl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Seccomp-tools dump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man7.org/linux/man-pages/man3/seccomp_rule_add.3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github.com/iovisor/bcc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Sandboxing</a:t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seccomp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Complex: Syscall Filtering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Modern sandboxes </a:t>
            </a:r>
            <a:r>
              <a:rPr i="1" lang="en"/>
              <a:t>heavily</a:t>
            </a:r>
            <a:r>
              <a:rPr lang="en"/>
              <a:t> restrict permitted system calls through the use a kernel-level sandboxing mechanism: seccomp.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seccomp allows developers to write complex rules to: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allow certain system calls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disallow certain system calls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filter allowed and disallowed system calls based on argument variables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seccomp rules are inherited by children!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rules can be quite complex (see </a:t>
            </a:r>
            <a:r>
              <a:rPr lang="en" sz="8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http://man7.org/linux/man-pages/man3/seccomp_rule_add.3.html</a:t>
            </a:r>
            <a:r>
              <a:rPr lang="en"/>
              <a:t>).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seccomp work?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seccomp uses the kernel functionality eBPF.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lang="en"/>
              <a:t>xtended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/>
              <a:t>erkeley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"/>
              <a:t>acket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"/>
              <a:t>ilters are programs that run in an </a:t>
            </a:r>
            <a:r>
              <a:rPr i="1" lang="en"/>
              <a:t>in-kernel</a:t>
            </a:r>
            <a:r>
              <a:rPr lang="en"/>
              <a:t>, </a:t>
            </a:r>
            <a:r>
              <a:rPr i="1" lang="en"/>
              <a:t>"provably-safe"</a:t>
            </a:r>
            <a:r>
              <a:rPr lang="en"/>
              <a:t> virtual machine.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Can instrument kernel functionality in very general ways.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originally used to filter network traffic (iptables)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i.e., used to implement system-wide syscall tracing: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https://github.com/iovisor/bcc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Used with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seccomp()</a:t>
            </a:r>
            <a:r>
              <a:rPr lang="en"/>
              <a:t> to apply syscall filters to processes.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