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Tahoma"/>
      <p:regular r:id="rId18"/>
      <p:bold r:id="rId19"/>
    </p:embeddedFont>
    <p:embeddedFont>
      <p:font typeface="Roboto Light"/>
      <p:regular r:id="rId20"/>
      <p:bold r:id="rId21"/>
      <p:italic r:id="rId22"/>
      <p:boldItalic r:id="rId23"/>
    </p:embeddedFont>
    <p:embeddedFont>
      <p:font typeface="Oswald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3E1DE65-70DF-4C21-8994-75ECB34FAB22}">
  <a:tblStyle styleId="{23E1DE65-70DF-4C21-8994-75ECB34FAB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Light-regular.fntdata"/><Relationship Id="rId22" Type="http://schemas.openxmlformats.org/officeDocument/2006/relationships/font" Target="fonts/RobotoLight-italic.fntdata"/><Relationship Id="rId21" Type="http://schemas.openxmlformats.org/officeDocument/2006/relationships/font" Target="fonts/RobotoLight-bold.fntdata"/><Relationship Id="rId24" Type="http://schemas.openxmlformats.org/officeDocument/2006/relationships/font" Target="fonts/Oswald-regular.fntdata"/><Relationship Id="rId23" Type="http://schemas.openxmlformats.org/officeDocument/2006/relationships/font" Target="fonts/RobotoLigh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font" Target="fonts/Oswald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19" Type="http://schemas.openxmlformats.org/officeDocument/2006/relationships/font" Target="fonts/Tahoma-bold.fntdata"/><Relationship Id="rId18" Type="http://schemas.openxmlformats.org/officeDocument/2006/relationships/font" Target="fonts/Tahom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c3f64384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c3f6438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85e9da5f1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85e9da5f1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713dc2cd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713dc2cd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713dc2cd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713dc2cd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713dc2cd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9713dc2cd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85e9da5f1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85e9da5f1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85e9da5f1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85e9da5f1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github.com/allpaca/chrome-sbx-db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Module: Sandboxing</a:t>
            </a:r>
            <a:endParaRPr/>
          </a:p>
        </p:txBody>
      </p:sp>
      <p:sp>
        <p:nvSpPr>
          <p:cNvPr id="119" name="Google Shape;119;p23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Escaping seccomp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Breaking out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Generally, to do anything useful, a sandboxed process needs to be able to communicate with the privileged process.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Normally, this means allowing the sandboxed process to use *some* system calls. This opens up some attack vectors: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permissive policies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syscall confusion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kernel vulnerabilities in the syscall handlers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Permissive Policies</a:t>
            </a:r>
            <a:endParaRPr/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Combination of: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System calls are complex, and there are a lot of them...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Developers might avoid breaking functionality by erring on the side of permissiveness.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Well-known example:</a:t>
            </a:r>
            <a:r>
              <a:rPr lang="en"/>
              <a:t> depending on system configuration, allowing the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ptrace()</a:t>
            </a:r>
            <a:r>
              <a:rPr lang="en"/>
              <a:t> system call could let a sandboxed process to "puppet" a non-sandboxed process.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Some l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ess well-known effects: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sendmsg()</a:t>
            </a:r>
            <a:r>
              <a:rPr lang="en"/>
              <a:t> can transfer file descriptors between processes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prctl()</a:t>
            </a:r>
            <a:r>
              <a:rPr lang="en"/>
              <a:t> has bizarre possible effects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process_vm_writev()</a:t>
            </a:r>
            <a:r>
              <a:rPr lang="en"/>
              <a:t> allows direct access to other process' memory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Syscall Confusion</a:t>
            </a:r>
            <a:endParaRPr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64-bit architectures are </a:t>
            </a:r>
            <a:r>
              <a:rPr i="1" lang="en"/>
              <a:t>backwards compatible</a:t>
            </a:r>
            <a:r>
              <a:rPr lang="en"/>
              <a:t> with their 32-bit ancestors: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some systems (including amd64), you can switch between 32-bit mode and 64-bit mode </a:t>
            </a:r>
            <a:r>
              <a:rPr i="1" lang="en"/>
              <a:t>in the same process</a:t>
            </a:r>
            <a:r>
              <a:rPr lang="en"/>
              <a:t>, so the kernel must be ready for either.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Interestingly, system call numbers differ between architectures, including 32-bit and 64-bit variants of the same architecture!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Policies that allow both 32-bit and 64-bit system calls can fail to properly sandbox one or the other mode.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Example: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exit()</a:t>
            </a:r>
            <a:r>
              <a:rPr lang="en"/>
              <a:t> is syscall 60 (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mov rax, 60; syscall</a:t>
            </a:r>
            <a:r>
              <a:rPr lang="en"/>
              <a:t>) on amd64, 1 (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mov eax, 1; int 0x80</a:t>
            </a:r>
            <a:r>
              <a:rPr lang="en"/>
              <a:t>) on x86.</a:t>
            </a:r>
            <a:endParaRPr/>
          </a:p>
        </p:txBody>
      </p:sp>
      <p:graphicFrame>
        <p:nvGraphicFramePr>
          <p:cNvPr id="138" name="Google Shape;138;p26"/>
          <p:cNvGraphicFramePr/>
          <p:nvPr/>
        </p:nvGraphicFramePr>
        <p:xfrm>
          <a:off x="592063" y="1722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{23E1DE65-70DF-4C21-8994-75ECB34FAB22}</a:tableStyleId>
              </a:tblPr>
              <a:tblGrid>
                <a:gridCol w="1133475"/>
                <a:gridCol w="1672625"/>
              </a:tblGrid>
              <a:tr h="166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amd64 / x86_64</a:t>
                      </a:r>
                      <a:br>
                        <a:rPr lang="en" sz="6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6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aarch64</a:t>
                      </a:r>
                      <a:br>
                        <a:rPr lang="en" sz="6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6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mips64</a:t>
                      </a:r>
                      <a:br>
                        <a:rPr lang="en" sz="6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n" sz="6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powerpc64</a:t>
                      </a:r>
                      <a:endParaRPr sz="6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sparc64</a:t>
                      </a:r>
                      <a:endParaRPr sz="6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x86</a:t>
                      </a:r>
                      <a:endParaRPr sz="6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arm</a:t>
                      </a:r>
                      <a:endParaRPr sz="6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mips</a:t>
                      </a:r>
                      <a:endParaRPr sz="6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ppc</a:t>
                      </a:r>
                      <a:endParaRPr sz="6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sparc</a:t>
                      </a:r>
                      <a:endParaRPr sz="6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0" marB="0" marR="91425" marL="91425">
                    <a:lnL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Kernel Vulnerabilities</a:t>
            </a:r>
            <a:endParaRPr/>
          </a:p>
        </p:txBody>
      </p:sp>
      <p:sp>
        <p:nvSpPr>
          <p:cNvPr id="144" name="Google Shape;144;p2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last resort...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the seccomp sandbox is correctly configured, the attacker can't do anything useful...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But they can still interact with the system calls that </a:t>
            </a:r>
            <a:r>
              <a:rPr i="1" lang="en"/>
              <a:t>are</a:t>
            </a:r>
            <a:r>
              <a:rPr lang="en"/>
              <a:t> allowed! This allows the attacker to try to trigger vulnerabilities in the kernel.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Powerful! Over 30 Chrome sandbox escapes in 2019 alone: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https://github.com/allpaca/chrome-sbx-db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Stay tuned for the Kernel Exploitation module!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Unless....?</a:t>
            </a:r>
            <a:endParaRPr/>
          </a:p>
        </p:txBody>
      </p:sp>
      <p:sp>
        <p:nvSpPr>
          <p:cNvPr id="150" name="Google Shape;150;p2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Think: what is your goal, as an attacker?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it always code execution?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Screaming into the void...</a:t>
            </a:r>
            <a:endParaRPr/>
          </a:p>
        </p:txBody>
      </p:sp>
      <p:sp>
        <p:nvSpPr>
          <p:cNvPr id="156" name="Google Shape;156;p2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Often, your goal is data exfiltration (like /flag!).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 if you can't directly communicate with the outside world, often you can send "smoke signals":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Runtime of a process (see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sleep(x)</a:t>
            </a:r>
            <a:r>
              <a:rPr lang="en"/>
              <a:t> system call) can convey a lot of data.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Clean termination or a crash? This can convey one bit.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Return value of a program (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exit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(x)</a:t>
            </a:r>
            <a:r>
              <a:rPr lang="en"/>
              <a:t>) can convey one byte.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Real-world example: attackers use DNS queries to bypass network egress filters.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long as you can communicate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1 bit</a:t>
            </a:r>
            <a:r>
              <a:rPr lang="en"/>
              <a:t>, you can repeat the attack to get more and more bits!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