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Tahoma"/>
      <p:regular r:id="rId12"/>
      <p:bold r:id="rId13"/>
    </p:embeddedFont>
    <p:embeddedFont>
      <p:font typeface="Roboto Light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15" Type="http://schemas.openxmlformats.org/officeDocument/2006/relationships/font" Target="fonts/RobotoLight-bold.fntdata"/><Relationship Id="rId14" Type="http://schemas.openxmlformats.org/officeDocument/2006/relationships/font" Target="fonts/RobotoLight-regular.fntdata"/><Relationship Id="rId17" Type="http://schemas.openxmlformats.org/officeDocument/2006/relationships/font" Target="fonts/RobotoLight-boldItalic.fntdata"/><Relationship Id="rId16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f643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f643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5e9da5f1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5e9da5f1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Jailbreaking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Jails (cgroups)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Jails!</a:t>
            </a:r>
            <a:endParaRPr i="1"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jails use </a:t>
            </a:r>
            <a:r>
              <a:rPr i="1" lang="en"/>
              <a:t>namespacing</a:t>
            </a:r>
            <a:r>
              <a:rPr lang="en"/>
              <a:t> (see: cgroups, docker).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resource isolation, chroot without escape possibility, etc!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