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Tahoma"/>
      <p:regular r:id="rId16"/>
      <p:bold r:id="rId17"/>
    </p:embeddedFont>
    <p:embeddedFont>
      <p:font typeface="Roboto Light"/>
      <p:regular r:id="rId18"/>
      <p:bold r:id="rId19"/>
      <p:italic r:id="rId20"/>
      <p:boldItalic r:id="rId21"/>
    </p:embeddedFont>
    <p:embeddedFont>
      <p:font typeface="Oswald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Light-italic.fntdata"/><Relationship Id="rId11" Type="http://schemas.openxmlformats.org/officeDocument/2006/relationships/slide" Target="slides/slide6.xml"/><Relationship Id="rId22" Type="http://schemas.openxmlformats.org/officeDocument/2006/relationships/font" Target="fonts/Oswald-regular.fntdata"/><Relationship Id="rId10" Type="http://schemas.openxmlformats.org/officeDocument/2006/relationships/slide" Target="slides/slide5.xml"/><Relationship Id="rId21" Type="http://schemas.openxmlformats.org/officeDocument/2006/relationships/font" Target="fonts/RobotoLight-boldItalic.fntdata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23" Type="http://schemas.openxmlformats.org/officeDocument/2006/relationships/font" Target="fonts/Oswa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Tahoma-bold.fntdata"/><Relationship Id="rId16" Type="http://schemas.openxmlformats.org/officeDocument/2006/relationships/font" Target="fonts/Tahoma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Light-bold.fntdata"/><Relationship Id="rId6" Type="http://schemas.openxmlformats.org/officeDocument/2006/relationships/slide" Target="slides/slide1.xml"/><Relationship Id="rId18" Type="http://schemas.openxmlformats.org/officeDocument/2006/relationships/font" Target="fonts/RobotoL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7715800a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7715800a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0cc5fa9b1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0cc5fa9b1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7715800a3_1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7715800a3_1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7715800a3_1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7715800a3_1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7715800a3_1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97715800a3_1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ourceware.org/gdb/current/onlinedocs/gdb/Process-Record-and-Replay.html" TargetMode="External"/><Relationship Id="rId4" Type="http://schemas.openxmlformats.org/officeDocument/2006/relationships/hyperlink" Target="https://github.com/mozilla/rr" TargetMode="External"/><Relationship Id="rId5" Type="http://schemas.openxmlformats.org/officeDocument/2006/relationships/hyperlink" Target="https://qira.m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Module: Reverse Engineering</a:t>
            </a:r>
            <a:endParaRPr/>
          </a:p>
        </p:txBody>
      </p:sp>
      <p:sp>
        <p:nvSpPr>
          <p:cNvPr id="119" name="Google Shape;119;p23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Dynamic Reversing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Dynamic</a:t>
            </a:r>
            <a:r>
              <a:rPr lang="en"/>
              <a:t> Tools</a:t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Dynamic</a:t>
            </a:r>
            <a:r>
              <a:rPr lang="en"/>
              <a:t> (as opposed to static) reverse engineering: analyzing a program at runtime.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Tracing</a:t>
            </a:r>
            <a:endParaRPr/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ltrace</a:t>
            </a:r>
            <a:r>
              <a:rPr lang="en"/>
              <a:t> traces library calls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strace</a:t>
            </a:r>
            <a:r>
              <a:rPr lang="en"/>
              <a:t> traces system calls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Running the program with multiple different inputs might get you farther.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ltrace the program with input 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ltrace the program again with input B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see if you can reverse the algorithm from looking at input and output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still does not scale to complex algorithms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Debugging</a:t>
            </a:r>
            <a:endParaRPr/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it hasn't already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gdb</a:t>
            </a:r>
            <a:r>
              <a:rPr lang="en"/>
              <a:t> will become your new best friend (or worst enemy).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Let's look at gdb scripting!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Errata: Dealing with PIE</a:t>
            </a:r>
            <a:endParaRPr/>
          </a:p>
        </p:txBody>
      </p:sp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Position-Dependent Executables are loaded at a static address in memory.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Position-</a:t>
            </a:r>
            <a:r>
              <a:rPr i="1" lang="en"/>
              <a:t>Independent</a:t>
            </a:r>
            <a:r>
              <a:rPr lang="en"/>
              <a:t> Executables are not...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gdb tries to help by always loading them (depending on gdb and kernel version) at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0x0000555555554000</a:t>
            </a:r>
            <a:r>
              <a:rPr lang="en"/>
              <a:t> </a:t>
            </a:r>
            <a:r>
              <a:rPr lang="en"/>
              <a:t>or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0x7ffff7ffc000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Easiest way to deal with this is to put this in your .gdbinit: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	set $base =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0x7ffff7ffc000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Afterwards, you can do stuff like: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break *($base + 0x1023)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Timeless </a:t>
            </a:r>
            <a:r>
              <a:rPr lang="en"/>
              <a:t>Debugging</a:t>
            </a:r>
            <a:endParaRPr/>
          </a:p>
        </p:txBody>
      </p:sp>
      <p:sp>
        <p:nvSpPr>
          <p:cNvPr id="149" name="Google Shape;149;p2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Timeless debugging frees you from having to think of breakpoints ahead of time.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record execution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rewind execution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replay execution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Relevant tools: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gdb</a:t>
            </a:r>
            <a:r>
              <a:rPr lang="en" sz="1400"/>
              <a:t> has built-in record-replay functionality (</a:t>
            </a:r>
            <a:r>
              <a:rPr lang="en" sz="9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https://sourceware.org/gdb/current/onlinedocs/gdb/Process-Record-and-Replay.html</a:t>
            </a:r>
            <a:r>
              <a:rPr lang="en" sz="1400"/>
              <a:t>)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rr</a:t>
            </a:r>
            <a:r>
              <a:rPr lang="en" sz="1400"/>
              <a:t> is a highly-performant record-replay engine (</a:t>
            </a:r>
            <a:r>
              <a:rPr lang="en" sz="1400">
                <a:solidFill>
                  <a:schemeClr val="hlink"/>
                </a:solidFill>
                <a:uFill>
                  <a:noFill/>
                </a:uFill>
                <a:hlinkClick r:id="rId4"/>
              </a:rPr>
              <a:t>https://github.com/mozilla/rr</a:t>
            </a:r>
            <a:r>
              <a:rPr lang="en" sz="1400"/>
              <a:t>) 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qira</a:t>
            </a:r>
            <a:r>
              <a:rPr lang="en" sz="1400"/>
              <a:t> is a timeless debugger made for reverse engineering (</a:t>
            </a:r>
            <a:r>
              <a:rPr lang="en" sz="1400">
                <a:solidFill>
                  <a:schemeClr val="hlink"/>
                </a:solidFill>
                <a:uFill>
                  <a:noFill/>
                </a:uFill>
                <a:hlinkClick r:id="rId5"/>
              </a:rPr>
              <a:t>https://qira.me/</a:t>
            </a:r>
            <a:r>
              <a:rPr lang="en" sz="1400"/>
              <a:t>) </a:t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