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Tahoma"/>
      <p:regular r:id="rId19"/>
      <p:bold r:id="rId20"/>
    </p:embeddedFont>
    <p:embeddedFont>
      <p:font typeface="Roboto Light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22" Type="http://schemas.openxmlformats.org/officeDocument/2006/relationships/font" Target="fonts/RobotoLight-bold.fntdata"/><Relationship Id="rId21" Type="http://schemas.openxmlformats.org/officeDocument/2006/relationships/font" Target="fonts/RobotoLight-regular.fntdata"/><Relationship Id="rId24" Type="http://schemas.openxmlformats.org/officeDocument/2006/relationships/font" Target="fonts/RobotoLight-boldItalic.fntdata"/><Relationship Id="rId23" Type="http://schemas.openxmlformats.org/officeDocument/2006/relationships/font" Target="fonts/Roboto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oboto-regular.fntdata"/><Relationship Id="rId14" Type="http://schemas.openxmlformats.org/officeDocument/2006/relationships/slide" Target="slides/slide8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Tahoma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0cc5fa9b1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0cc5fa9b1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0cc5fa9b1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0cc5fa9b1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0cc5fa9b1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0cc5fa9b1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0cc5fa9b1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0cc5fa9b1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0cc5fa9b1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0cc5fa9b1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88b04456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988b04456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88b04456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988b04456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9.png"/><Relationship Id="rId13" Type="http://schemas.openxmlformats.org/officeDocument/2006/relationships/image" Target="../media/image13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I8gUyMLyAMU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hyperlink" Target="https://en.wikipedia.org/wiki/Crackme" TargetMode="External"/><Relationship Id="rId5" Type="http://schemas.openxmlformats.org/officeDocument/2006/relationships/hyperlink" Target="https://crackmes.on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Reverse Engineering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Reverse Engineering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in the stone age, before every cave had internet access, software had to be installable without internet access.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the software ensure that it is legitimate?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License key checks!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Have a secret algorithm that takes in input, performs some calculation, and validates the result.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Ideally, the company selling the software can generate multiple valid keys.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Ideally, pirates cannot generate valid keys.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This method implicitly trusts the binary code to keep the secret license key verification algorithm safe!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License Checkers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38" y="756538"/>
            <a:ext cx="5495925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6"/>
          <p:cNvSpPr txBox="1"/>
          <p:nvPr>
            <p:ph type="title"/>
          </p:nvPr>
        </p:nvSpPr>
        <p:spPr>
          <a:xfrm>
            <a:off x="0" y="3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Rise of Keygens</a:t>
            </a:r>
            <a:endParaRPr/>
          </a:p>
        </p:txBody>
      </p:sp>
      <p:pic>
        <p:nvPicPr>
          <p:cNvPr id="231" name="Google Shape;23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500" y="3261278"/>
            <a:ext cx="1922935" cy="162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000" y="1757603"/>
            <a:ext cx="3412562" cy="18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5800" y="3220175"/>
            <a:ext cx="24955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49975" y="308878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69175" y="3248750"/>
            <a:ext cx="28575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16075" y="7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43838" y="2447013"/>
            <a:ext cx="410527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93463" y="32225"/>
            <a:ext cx="27146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93363" y="2315388"/>
            <a:ext cx="227647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325" y="919125"/>
            <a:ext cx="1843150" cy="19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25667" y="2818788"/>
            <a:ext cx="1879266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7"/>
          <p:cNvSpPr txBox="1"/>
          <p:nvPr>
            <p:ph type="title"/>
          </p:nvPr>
        </p:nvSpPr>
        <p:spPr>
          <a:xfrm>
            <a:off x="0" y="3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Rise of Keygens</a:t>
            </a:r>
            <a:endParaRPr/>
          </a:p>
        </p:txBody>
      </p:sp>
      <p:pic>
        <p:nvPicPr>
          <p:cNvPr descr="Auto-repeat version!&#10;http://www.youtuberepeat.com/watch?v=I8gUyMLyAMU&#10;&#10;This is my fav keygen song! This brings back memories...&#10;&#10;THANK YOU for over a half million views!&#10;&#10;Song made by DUALTRAX. You can download this tune and many more at WWW.DUALTRAX.COM! &#10;&#10;The song is Keygentune2003 orn (Orion-Nero6.3.0.2)!&#10;&#10;ORiON Ahaed Burning ROM v6.3.0.0 Ultra Edition keygen.&#10;&#10;Just listen and enjoy.&#10;&#10;Please listen in High Quality mode för better sound- and videoquality!" id="247" name="Google Shape;247;p47" title="The Best Keygen Song Ever! [HQ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8800" y="857253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Reverse Engineering - Simple Example</a:t>
            </a:r>
            <a:endParaRPr/>
          </a:p>
        </p:txBody>
      </p:sp>
      <p:sp>
        <p:nvSpPr>
          <p:cNvPr id="253" name="Google Shape;253;p48"/>
          <p:cNvSpPr txBox="1"/>
          <p:nvPr>
            <p:ph idx="1" type="body"/>
          </p:nvPr>
        </p:nvSpPr>
        <p:spPr>
          <a:xfrm>
            <a:off x="457200" y="1200150"/>
            <a:ext cx="6038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Crackmes</a:t>
            </a:r>
            <a:r>
              <a:rPr lang="en"/>
              <a:t> are small programs designed to test a hacker's reverse engineering skillz.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Inspired by real-world license key verification systems.</a:t>
            </a:r>
            <a:endParaRPr/>
          </a:p>
        </p:txBody>
      </p:sp>
      <p:sp>
        <p:nvSpPr>
          <p:cNvPr id="254" name="Google Shape;254;p48"/>
          <p:cNvSpPr/>
          <p:nvPr/>
        </p:nvSpPr>
        <p:spPr>
          <a:xfrm>
            <a:off x="6858425" y="720775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Understand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" name="Google Shape;255;p48"/>
          <p:cNvSpPr/>
          <p:nvPr/>
        </p:nvSpPr>
        <p:spPr>
          <a:xfrm>
            <a:off x="6858425" y="1656012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Lots of Thinking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" name="Google Shape;256;p48"/>
          <p:cNvSpPr/>
          <p:nvPr/>
        </p:nvSpPr>
        <p:spPr>
          <a:xfrm>
            <a:off x="6858425" y="2591250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De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compile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7" name="Google Shape;257;p48"/>
          <p:cNvSpPr/>
          <p:nvPr/>
        </p:nvSpPr>
        <p:spPr>
          <a:xfrm>
            <a:off x="6858425" y="3526487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Dis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assemble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58" name="Google Shape;258;p48"/>
          <p:cNvPicPr preferRelativeResize="0"/>
          <p:nvPr/>
        </p:nvPicPr>
        <p:blipFill rotWithShape="1">
          <a:blip r:embed="rId3">
            <a:alphaModFix/>
          </a:blip>
          <a:srcRect b="7242" l="15475" r="12380" t="2789"/>
          <a:stretch/>
        </p:blipFill>
        <p:spPr>
          <a:xfrm>
            <a:off x="7669747" y="4465775"/>
            <a:ext cx="309657" cy="3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48"/>
          <p:cNvCxnSpPr>
            <a:stCxn id="256" idx="0"/>
            <a:endCxn id="255" idx="2"/>
          </p:cNvCxnSpPr>
          <p:nvPr/>
        </p:nvCxnSpPr>
        <p:spPr>
          <a:xfrm rot="10800000">
            <a:off x="7824575" y="1998750"/>
            <a:ext cx="0" cy="59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48"/>
          <p:cNvCxnSpPr>
            <a:stCxn id="255" idx="0"/>
            <a:endCxn id="254" idx="2"/>
          </p:cNvCxnSpPr>
          <p:nvPr/>
        </p:nvCxnSpPr>
        <p:spPr>
          <a:xfrm rot="10800000">
            <a:off x="7824575" y="1063512"/>
            <a:ext cx="0" cy="59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48"/>
          <p:cNvCxnSpPr>
            <a:stCxn id="258" idx="0"/>
            <a:endCxn id="257" idx="2"/>
          </p:cNvCxnSpPr>
          <p:nvPr/>
        </p:nvCxnSpPr>
        <p:spPr>
          <a:xfrm rot="10800000">
            <a:off x="7824575" y="3869075"/>
            <a:ext cx="0" cy="59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2" name="Google Shape;262;p48"/>
          <p:cNvCxnSpPr>
            <a:stCxn id="257" idx="0"/>
            <a:endCxn id="256" idx="2"/>
          </p:cNvCxnSpPr>
          <p:nvPr/>
        </p:nvCxnSpPr>
        <p:spPr>
          <a:xfrm rot="10800000">
            <a:off x="7824575" y="2933987"/>
            <a:ext cx="0" cy="59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3" name="Google Shape;263;p48"/>
          <p:cNvSpPr txBox="1"/>
          <p:nvPr/>
        </p:nvSpPr>
        <p:spPr>
          <a:xfrm>
            <a:off x="0" y="4551000"/>
            <a:ext cx="41268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Crackme: </a:t>
            </a: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4"/>
              </a:rPr>
              <a:t>https://en.wikipedia.org/wiki/Crackme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Many many crackmes: </a:t>
            </a: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5"/>
              </a:rPr>
              <a:t>https://crackmes.one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Alternatives to Keygens</a:t>
            </a:r>
            <a:endParaRPr/>
          </a:p>
        </p:txBody>
      </p:sp>
      <p:sp>
        <p:nvSpPr>
          <p:cNvPr id="269" name="Google Shape;269;p4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With ubiquitous internet access (and increased ability to have unbreakable server-side license key checks), keygenning diminished in viability.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Alternatives: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Cracks that patch the executable to remove the check altogether (but what to crack?).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Legally purchasing the software.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DRM</a:t>
            </a:r>
            <a:endParaRPr/>
          </a:p>
        </p:txBody>
      </p:sp>
      <p:sp>
        <p:nvSpPr>
          <p:cNvPr id="275" name="Google Shape;275;p5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Modern DRM has taken on more and more clever approaches, such as: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Anti-debugging:</a:t>
            </a:r>
            <a:r>
              <a:rPr lang="en"/>
              <a:t> techniques to fight dynamic analysis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VMing:</a:t>
            </a:r>
            <a:r>
              <a:rPr lang="en"/>
              <a:t> </a:t>
            </a:r>
            <a:r>
              <a:rPr lang="en"/>
              <a:t>wrapping the DRM code in a heavily obfuscated, protected emulator for a custom architecture, with the DRM logic inside that architecture.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Trusted Execution Environments:</a:t>
            </a:r>
            <a:r>
              <a:rPr lang="en"/>
              <a:t> moving the DRM </a:t>
            </a:r>
            <a:r>
              <a:rPr i="1" lang="en"/>
              <a:t>outside</a:t>
            </a:r>
            <a:r>
              <a:rPr lang="en"/>
              <a:t> of the CPU into protected hardware.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Reverse Engineering for Modding</a:t>
            </a:r>
            <a:endParaRPr/>
          </a:p>
        </p:txBody>
      </p:sp>
      <p:sp>
        <p:nvSpPr>
          <p:cNvPr id="281" name="Google Shape;281;p5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Another application of reverse engineering: modding. When modders hit the limits of modding a game's data files, they start modding the code.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Skyrim:</a:t>
            </a:r>
            <a:r>
              <a:rPr lang="en"/>
              <a:t> </a:t>
            </a:r>
            <a:r>
              <a:rPr lang="en"/>
              <a:t>the Skyrim Script Engine (SKSE)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Dwarf Fortress:</a:t>
            </a:r>
            <a:r>
              <a:rPr lang="en"/>
              <a:t> DFHack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 dark side: cheating in online games.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