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Roboto Ligh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d74a1f48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d74a1f48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1d74a1f48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1d74a1f4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a000b1522_1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a000b1522_1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1d74a1f48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1d74a1f48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1d74a1f48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1d74a1f48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1d74a1f48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1d74a1f48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d74a1f48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d74a1f48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iobe.com/tiobe-index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beginning...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were originally programmed through direct input of machine code.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bm701.jpg"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0" r="0" t="5096"/>
          <a:stretch/>
        </p:blipFill>
        <p:spPr>
          <a:xfrm rot="2">
            <a:off x="913023" y="1800323"/>
            <a:ext cx="7317955" cy="322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beginning...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457200" y="1200150"/>
            <a:ext cx="468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1952, Grace Hopper proposed one the fi</a:t>
            </a:r>
            <a:r>
              <a:rPr lang="en"/>
              <a:t>rst compil</a:t>
            </a:r>
            <a:r>
              <a:rPr lang="en"/>
              <a:t>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Problem: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early compilers created inefficient code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Problem 2: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early computers were very slow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2657" r="0" t="0"/>
          <a:stretch/>
        </p:blipFill>
        <p:spPr>
          <a:xfrm>
            <a:off x="5138450" y="0"/>
            <a:ext cx="4005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beginning...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457200" y="1200150"/>
            <a:ext cx="3733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1972, Dennis Ritchie created 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was specifically designed to: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by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reasonably portable</a:t>
            </a:r>
            <a:r>
              <a:rPr lang="en" sz="1400"/>
              <a:t> across computer architectures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provide developers with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low-level control</a:t>
            </a:r>
            <a:r>
              <a:rPr lang="en" sz="1400"/>
              <a:t> of memory access, etc.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practice, C maps closely and effectively to assembly, with few runtime surprises.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great power...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445" y="-1"/>
            <a:ext cx="40055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then...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(simplified) timeline: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1970s: </a:t>
            </a:r>
            <a:r>
              <a:rPr lang="en" sz="1400"/>
              <a:t>C is developed, maps almost directly to assembly (security implications).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1980s: </a:t>
            </a:r>
            <a:r>
              <a:rPr lang="en" sz="1400"/>
              <a:t>Focus on features, C++ developed, compiled languages still dangerous.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1990s: </a:t>
            </a:r>
            <a:r>
              <a:rPr lang="en" sz="1400"/>
              <a:t>B</a:t>
            </a:r>
            <a:r>
              <a:rPr lang="en" sz="1400"/>
              <a:t>irth of modern VM-based languages. Mainstream compiled languages still dangerous.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2000s: </a:t>
            </a:r>
            <a:r>
              <a:rPr lang="en" sz="1400"/>
              <a:t>Rise of JIT to improve VM-based/interpreted languages. Compiled languages still dangerous.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2010s: </a:t>
            </a:r>
            <a:r>
              <a:rPr lang="en" sz="1400"/>
              <a:t>Finally exploring mainstream memory-safe compiled languages (i.e., Rust).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</a:t>
            </a:r>
            <a:r>
              <a:rPr lang="en"/>
              <a:t>...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astonishing amount of software has been developed in languages with no memory safety!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</a:t>
            </a:r>
            <a:r>
              <a:rPr i="1" lang="en"/>
              <a:t>still</a:t>
            </a:r>
            <a:r>
              <a:rPr lang="en"/>
              <a:t> the most popular programming language according to some metrics.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is 4th most popular and the fastest growing!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was the fastest growing language in terms of</a:t>
            </a:r>
            <a:r>
              <a:rPr lang="en"/>
              <a:t> popularity as recently as 2017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https://www.tiobe.com/tiobe-index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the problem with C?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57200" y="1200150"/>
            <a:ext cx="8300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1968, we start seeing concerns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memory corruption.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one of the first papers proposing memory isolation between processes, Graham, et al. muse (paraphrased):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"What if a program allows someone to overwrite memory they're not supposed to?"</a:t>
            </a: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4918150" y="205975"/>
            <a:ext cx="4044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Robert Graham.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"Protection in an information processing utility."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Communications of the ACM, 1968.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module...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take a first glance several types of common "memory corruption" issues, and investigate how they can be used by attackers to circumvent system security.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we'll look at some common mitigations.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