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Roboto Ligh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RobotoLight-boldItalic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.fntdata"/><Relationship Id="rId6" Type="http://schemas.openxmlformats.org/officeDocument/2006/relationships/slide" Target="slides/slide1.xml"/><Relationship Id="rId18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9025c4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a9025c4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a9025c4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a9025c4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a9025c4c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a9025c4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1d74a1f48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1d74a1f48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436ae77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436ae77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Memory Errors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Canaries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625" y="404575"/>
            <a:ext cx="6934975" cy="43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850" y="1149950"/>
            <a:ext cx="3594300" cy="15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732975" y="2698900"/>
            <a:ext cx="8326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Crispin Cowan, Calton Pu, Dave Maier, Heather Hinton, Jonathan Walpole,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Peat Bakke, Steve Beattie, Aaron Grier, Perry Wagle and Qian Zhang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Oregon Graduate Institute of Science &amp; Technology.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lang="en" sz="1300">
                <a:latin typeface="Consolas"/>
                <a:ea typeface="Consolas"/>
                <a:cs typeface="Consolas"/>
                <a:sym typeface="Consolas"/>
              </a:rPr>
              <a:t>StackGuard: Automatic Adaptive Detection and Prevention of Buffer-Overflow Attacks</a:t>
            </a:r>
            <a:r>
              <a:rPr b="1"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."</a:t>
            </a:r>
            <a:endParaRPr b="1"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USENIX Security Symposium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19</a:t>
            </a: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98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805" y="0"/>
            <a:ext cx="66331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314083" y="1314560"/>
            <a:ext cx="5142544" cy="251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Canaries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fight buffer overflows into the return address, researchers introduced </a:t>
            </a:r>
            <a:r>
              <a:rPr i="1" lang="en"/>
              <a:t>stack canaries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function prologue, write random value at the end of the stack frame.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function epilogue, make sure this value is still intact.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Easier to show than tell!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Canaries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canaries are VERY </a:t>
            </a:r>
            <a:r>
              <a:rPr lang="en"/>
              <a:t>effective in general.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Situational bypass methods: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Leak the canary (using another vulnerability).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400"/>
              <a:t>Brute-force the canary (for forking processes).</a:t>
            </a:r>
            <a:br>
              <a:rPr lang="en" sz="1400"/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char buf[16];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while (1)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    if (fork()) { wait(0); }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    else { </a:t>
            </a: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read(0, buf, 128); return; }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400"/>
              <a:t>Jumping the canary (if the situation allows).</a:t>
            </a:r>
            <a:br>
              <a:rPr lang="en" sz="1400"/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char buf[16];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int i;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for (i = 0; i &lt; 128; i++) read(0, buf+i, 1);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400"/>
            </a:br>
            <a:r>
              <a:rPr lang="en" sz="1400"/>
              <a:t>Depending on the stack layout, you can overwrite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400"/>
              <a:t> and redirect the</a:t>
            </a:r>
            <a:br>
              <a:rPr lang="en" sz="1400"/>
            </a:br>
            <a:r>
              <a:rPr lang="en" sz="1400"/>
              <a:t>read to point to </a:t>
            </a:r>
            <a:r>
              <a:rPr i="1" lang="en" sz="1400"/>
              <a:t>after</a:t>
            </a:r>
            <a:r>
              <a:rPr lang="en" sz="1400"/>
              <a:t> the canary!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