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Roboto Light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Light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RobotoLight-italic.fntdata"/><Relationship Id="rId16" Type="http://schemas.openxmlformats.org/officeDocument/2006/relationships/font" Target="fonts/Roboto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Robot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e0f8dbd0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e0f8dbd0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e0f8dbd0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e0f8dbd0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e0f8dbd0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e0f8dbd0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e0f8dbd0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e0f8dbd0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wn.college/modules/intro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6: Exploitation Scenarios</a:t>
            </a:r>
            <a:endParaRPr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Introduction: Achieving Control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learned the building blocks... now what?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Phineas Fisher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457200" y="1200150"/>
            <a:ext cx="4637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Phineas Fisher compromised Hacking Team step by step.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External reconnaissance.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Gaining a foothold.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Internal reconnaissance.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Gaining influence in the network.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Total compromise.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Gloating.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Reminder: 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https://pwn.college/modules/intro</a:t>
            </a:r>
            <a:r>
              <a:rPr lang="en" sz="1400"/>
              <a:t> </a:t>
            </a:r>
            <a:endParaRPr sz="1400"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0" l="11909" r="50414" t="0"/>
          <a:stretch/>
        </p:blipFill>
        <p:spPr>
          <a:xfrm>
            <a:off x="5235475" y="0"/>
            <a:ext cx="39085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like Phineas Fisher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457200" y="1200150"/>
            <a:ext cx="4542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External reconnaissance.</a:t>
            </a:r>
            <a:r>
              <a:rPr lang="en" sz="1400"/>
              <a:t> Look at the program. Understand it. How does it work? What might be potential vulnerable functionality?</a:t>
            </a:r>
            <a:endParaRPr sz="1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Gaining a foothold.</a:t>
            </a:r>
            <a:r>
              <a:rPr lang="en" sz="1400"/>
              <a:t> Find the teenies tiniest security hole. Exploit it!</a:t>
            </a:r>
            <a:endParaRPr sz="1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Internal reconnaissance.</a:t>
            </a:r>
            <a:r>
              <a:rPr lang="en" sz="1400"/>
              <a:t> What does your vulnerability change in the program state? What else does this allow you to do?</a:t>
            </a:r>
            <a:endParaRPr sz="1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Gaining influence.</a:t>
            </a:r>
            <a:r>
              <a:rPr lang="en" sz="1400"/>
              <a:t> Exploit the security hole(s) your initial corruption opened up.</a:t>
            </a:r>
            <a:endParaRPr sz="1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5.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Total compromise.</a:t>
            </a:r>
            <a:r>
              <a:rPr lang="en" sz="1400"/>
              <a:t> Repeat steps 3 and 4 until the system is totally broken.</a:t>
            </a:r>
            <a:endParaRPr sz="1400"/>
          </a:p>
          <a:p>
            <a:pPr indent="-228600" lvl="0" marL="228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6. </a:t>
            </a: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Gloating.</a:t>
            </a:r>
            <a:r>
              <a:rPr lang="en" sz="1400"/>
              <a:t> Get and submit the flag!</a:t>
            </a:r>
            <a:endParaRPr sz="1400"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11909" r="50414" t="0"/>
          <a:stretch/>
        </p:blipFill>
        <p:spPr>
          <a:xfrm>
            <a:off x="5235475" y="0"/>
            <a:ext cx="39085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10317" l="0" r="0" t="5323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