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Roboto Ligh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RobotoLight-italic.fntdata"/><Relationship Id="rId16" Type="http://schemas.openxmlformats.org/officeDocument/2006/relationships/font" Target="fonts/Roboto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RobotoLigh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e426375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e426375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9e426775d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9e426775d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e426775d8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e426775d8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e426775d8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e426775d8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 6: Exploitation Scenarios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JIT Spraying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Security Mitigations are Everywhere...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Data Execution Prevention</a:t>
            </a:r>
            <a:r>
              <a:rPr lang="en"/>
              <a:t> prevents executing injected shellcode.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Stack Canaries</a:t>
            </a:r>
            <a:r>
              <a:rPr lang="en"/>
              <a:t> protect against stack buffer overflow exploitation.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Address Space Layout Randomization</a:t>
            </a:r>
            <a:r>
              <a:rPr lang="en"/>
              <a:t> makes control flow hijacking unreliable.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Modern exploitation is </a:t>
            </a:r>
            <a:r>
              <a:rPr i="1" lang="en"/>
              <a:t>hard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Recall: Just in Time Compilation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Modern higher-level languages (JavaScript, Java, Lua, Python, etc) utilize Just in Time Compilation.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Code is written in JavaScript.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At runtime, necessary code is compiled to binary code.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Binary code executes very fast.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 course, this means that an attacker that can inject higher-level code can influence the resulting native code...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 including immediate values stored!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JIT Spraying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the following JavaScript: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var asdf = 0x050f3cb0c031;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This might JIT to: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mov rdx,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0x050f3cb0c031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Which assembles to: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48 ba 31 c0 b0 3c 0f 05 00 00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What if we jump to the 0x31 via another vulnerability?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31 c0:	xor	eax,eax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b0 3c:	mov	al,0x3c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0f 05:	syscall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Shellcode execution (in this case,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exit()</a:t>
            </a:r>
            <a:r>
              <a:rPr lang="en"/>
              <a:t>)!</a:t>
            </a:r>
            <a:endParaRPr/>
          </a:p>
        </p:txBody>
      </p:sp>
      <p:sp>
        <p:nvSpPr>
          <p:cNvPr id="110" name="Google Shape;110;p21"/>
          <p:cNvSpPr/>
          <p:nvPr/>
        </p:nvSpPr>
        <p:spPr>
          <a:xfrm>
            <a:off x="1626375" y="3387955"/>
            <a:ext cx="157800" cy="1413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what about ASLR?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a full mitigation, but....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">
                <a:latin typeface="Consolas"/>
                <a:ea typeface="Consolas"/>
                <a:cs typeface="Consolas"/>
                <a:sym typeface="Consolas"/>
              </a:rPr>
              <a:t>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 var asdf = 0x050f3cb0c031;</a:t>
            </a:r>
            <a:endParaRPr sz="3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