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Light"/>
      <p:regular r:id="rId14"/>
      <p:bold r:id="rId15"/>
      <p:italic r:id="rId16"/>
      <p:boldItalic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bold.fntdata"/><Relationship Id="rId14" Type="http://schemas.openxmlformats.org/officeDocument/2006/relationships/font" Target="fonts/RobotoLight-regular.fntdata"/><Relationship Id="rId17" Type="http://schemas.openxmlformats.org/officeDocument/2006/relationships/font" Target="fonts/RobotoLight-boldItalic.fntdata"/><Relationship Id="rId16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e426375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e426375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9e4263754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9e4263754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e4263754f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e4263754f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 6: Exploitation Scenarios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Vulnerability Side-Effects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good: you are more than your control flow hijack!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vulnerability in a program generally has more effects than just hijacking control flow.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Consider: what other parts of the state do you gain control over?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#include &lt;seccomp.h&gt;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#include &lt;assert.h&gt;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int main(int argc, char **argv) {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struct {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char shellcode[128];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int 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sandboxed</a:t>
            </a: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} program;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program.sandboxed = 1;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gets(program.shellcode);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if (program.sandboxed) {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scmp_filter_ctx ctx;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ctx = seccomp_init(SCMP_ACT_KILL);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	assert(seccomp_rule_add(ctx, SCMP_ACT_ALLOW, SCMP_SYS(read), 0) == 0);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	assert(seccomp_rule_add(ctx, SCMP_ACT_ALLOW, SCMP_SYS(write), 0) == 0);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assert(seccomp_load(ctx) == 0);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}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((void(*)())program.shellcode)();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hyper-focus on hijacking to shellcode, you'll end up stuck in the jail...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bad: fatal side-effects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vulnerability in a program generally has more effects than just hijacking control flow.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int main(int argc, char **argv) {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struct {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char shellcode[128];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char *shellcode_copy;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} program;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data.shellcode_copy = malloc(128);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gets(data.shellcode);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	strcpy(data.shellcode_copy, data.shellcode);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you corrupt the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name_heap</a:t>
            </a:r>
            <a:r>
              <a:rPr lang="en"/>
              <a:t> pointer, the program will crash before main returns!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