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Roboto Ligh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5eb403d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5eb403d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31668a5d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31668a5d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31668a5d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31668a5d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d550937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d550937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31668a5d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31668a5d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d550937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d550937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d550937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d550937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d550937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d550937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d5509370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d5509370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31668a5d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31668a5d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cs.stanford.edu/brop/bittau-brop.pdf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Oriented Programming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Complications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Hacking Blind!</a:t>
            </a:r>
            <a:endParaRPr/>
          </a:p>
        </p:txBody>
      </p:sp>
      <p:sp>
        <p:nvSpPr>
          <p:cNvPr id="272" name="Google Shape;272;p53"/>
          <p:cNvSpPr txBox="1"/>
          <p:nvPr>
            <p:ph idx="1" type="body"/>
          </p:nvPr>
        </p:nvSpPr>
        <p:spPr>
          <a:xfrm>
            <a:off x="457200" y="1200150"/>
            <a:ext cx="4520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Proposed by Andrea Bittau at the 2014 IEEE Symposium on Security &amp; Privacy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http://www.scs.stanford.edu/brop/bittau-brop.pdf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086" y="0"/>
            <a:ext cx="38319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1: Limited Control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Sometimes, your control of the stack is limited.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Limited overflow size.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Inability to input NULL bytes. Often, we can still trigger one gadget!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we win with one gadget?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Magic Gadget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Yes we can!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Consider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system()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 has to set up a call to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execve("/bin/sh", {"/bin/sh", "-c", command}, env);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if we jump partway through?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actually works! If you get lucky with register values and stack setup, you can often trigger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/bin/sh</a:t>
            </a:r>
            <a:r>
              <a:rPr lang="en"/>
              <a:t> by jumping partway into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system()</a:t>
            </a:r>
            <a:r>
              <a:rPr lang="en"/>
              <a:t>. This location is called the </a:t>
            </a:r>
            <a:r>
              <a:rPr i="1" lang="en"/>
              <a:t>magic gadget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More useful for you: trigger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execve(some_garbage);</a:t>
            </a:r>
            <a:r>
              <a:rPr lang="en"/>
              <a:t> and create a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some_garbage</a:t>
            </a:r>
            <a:r>
              <a:rPr lang="en"/>
              <a:t> file that reads the flag.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2: Address Space Layout Randomization</a:t>
            </a:r>
            <a:endParaRPr/>
          </a:p>
        </p:txBody>
      </p:sp>
      <p:sp>
        <p:nvSpPr>
          <p:cNvPr id="236" name="Google Shape;236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old friend...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Workaround 1: </a:t>
            </a:r>
            <a:r>
              <a:rPr lang="en"/>
              <a:t>Remember babymem: partial return pointer overwrite. </a:t>
            </a:r>
            <a:r>
              <a:rPr lang="en"/>
              <a:t>Often, you can restart the whole program by jumping back to main or some other high-level function.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Why is this useful? Think about the REPEAT backdoor in babymem: having another shot at the exploit, but with potentially </a:t>
            </a:r>
            <a:r>
              <a:rPr i="1" lang="en"/>
              <a:t>more data</a:t>
            </a:r>
            <a:r>
              <a:rPr lang="en"/>
              <a:t> is invaluable!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Psst! If you're returning from main (into libc), you might be able to hit the magic gadget!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Workaround 2:</a:t>
            </a:r>
            <a:r>
              <a:rPr lang="en"/>
              <a:t> Situation information disclosure (i.e., null-termination issues as in babymem).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3: Stack Canaries</a:t>
            </a:r>
            <a:endParaRPr/>
          </a:p>
        </p:txBody>
      </p:sp>
      <p:sp>
        <p:nvSpPr>
          <p:cNvPr id="242" name="Google Shape;242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Need to either leak or bypass in some other way, babymem-style.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 4: Exotic Academic Solutions</a:t>
            </a:r>
            <a:endParaRPr/>
          </a:p>
        </p:txBody>
      </p:sp>
      <p:sp>
        <p:nvSpPr>
          <p:cNvPr id="248" name="Google Shape;248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ROP is part of a long-term cat and mouse game between attackers and defenders.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Anti-ROP approaches: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removing ROP gadgets (too onerous):</a:t>
            </a:r>
            <a:br>
              <a:rPr lang="en"/>
            </a:br>
            <a:r>
              <a:rPr lang="en" sz="1400"/>
              <a:t>G-Free: Defeating Return-Oriented Programming through Gadget-less Binaries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detecting ROP in progress (deployed, but bypassable):</a:t>
            </a:r>
            <a:br>
              <a:rPr lang="en"/>
            </a:br>
            <a:r>
              <a:rPr lang="en" sz="1400"/>
              <a:t>kBouncer:  Efficient and Transparent ROP Mitigation</a:t>
            </a:r>
            <a:br>
              <a:rPr lang="en" sz="1400"/>
            </a:br>
            <a:r>
              <a:rPr lang="en" sz="1400"/>
              <a:t>ROPecker: A Generic and Practical Approach for Defending Against ROP Attacks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control flow integrity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Flow Integrity</a:t>
            </a:r>
            <a:endParaRPr/>
          </a:p>
        </p:txBody>
      </p:sp>
      <p:sp>
        <p:nvSpPr>
          <p:cNvPr id="254" name="Google Shape;254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Proposed in 2009 by Martin Abadi, Mihai Budiu, Ulfar Erlingsson, and Jay Ligatti in </a:t>
            </a:r>
            <a:r>
              <a:rPr i="1" lang="en"/>
              <a:t>Control-Flow Integrity: Principles, Implementations, and Applications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Core idea: whenever a hijackable control flow transfer occurs, make sure its target is something it's </a:t>
            </a:r>
            <a:r>
              <a:rPr i="1" lang="en"/>
              <a:t>supposed</a:t>
            </a:r>
            <a:r>
              <a:rPr lang="en"/>
              <a:t> to be able to return to!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spawned a whole arms race.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Counter-CFI techniques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B(lock)OP:</a:t>
            </a:r>
            <a:r>
              <a:rPr lang="en" sz="1400"/>
              <a:t> ROP on a block (or multi-block) level by carefully compensating for side-effects.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J(ump)OP:</a:t>
            </a:r>
            <a:r>
              <a:rPr lang="en" sz="1400"/>
              <a:t> instead of returns, use indirect jumps to control execution flow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C(all)OP:</a:t>
            </a:r>
            <a:r>
              <a:rPr lang="en" sz="1400"/>
              <a:t> instead of returns, use indirect calls to control execution flow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S(ignreturn)ROP:</a:t>
            </a:r>
            <a:r>
              <a:rPr lang="en" sz="1400"/>
              <a:t> instead of returns, use the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sigreturn</a:t>
            </a:r>
            <a:r>
              <a:rPr lang="en" sz="1400"/>
              <a:t> system call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D(ata)OP:</a:t>
            </a:r>
            <a:r>
              <a:rPr lang="en" sz="1400"/>
              <a:t> instead of hijacking control flow, carefully overwrite the program's data to puppet it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Flow Integrity: Intel Edition!</a:t>
            </a:r>
            <a:endParaRPr/>
          </a:p>
        </p:txBody>
      </p:sp>
      <p:sp>
        <p:nvSpPr>
          <p:cNvPr id="260" name="Google Shape;260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Intel recently (like, September 2020) released processors with </a:t>
            </a:r>
            <a:r>
              <a:rPr i="1" lang="en"/>
              <a:t>Control-flow Enforcement Technology</a:t>
            </a:r>
            <a:r>
              <a:rPr lang="en"/>
              <a:t> (CET).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Among other things, CET adds the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endbr64</a:t>
            </a:r>
            <a:r>
              <a:rPr lang="en"/>
              <a:t> instruction.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CET-enabled CPUs, indirect jumps (including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ret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jmp rax</a:t>
            </a:r>
            <a:r>
              <a:rPr lang="en"/>
              <a:t>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call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rdx</a:t>
            </a:r>
            <a:r>
              <a:rPr lang="en"/>
              <a:t>, etc) MUST end up at an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endbr64</a:t>
            </a:r>
            <a:r>
              <a:rPr lang="en"/>
              <a:t> instruction or the program will terminate.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is still bypassable by some advanced ROP techniques (Block Oriented Programming, SROP, etc), but it will significantly complicate exploitation.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Issue: Hacking Blind?</a:t>
            </a:r>
            <a:endParaRPr/>
          </a:p>
        </p:txBody>
      </p:sp>
      <p:sp>
        <p:nvSpPr>
          <p:cNvPr id="266" name="Google Shape;266;p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you exploit a program that you </a:t>
            </a:r>
            <a:r>
              <a:rPr i="1" lang="en"/>
              <a:t>do not have</a:t>
            </a:r>
            <a:r>
              <a:rPr lang="en"/>
              <a:t>? In certain situations, yes!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Intuition: things are only randomized at </a:t>
            </a:r>
            <a:r>
              <a:rPr i="1" lang="en"/>
              <a:t>program start time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standard blind attack requires a forking service.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Break ASLR and the canary byte-by-byte. Now we can redirect memory semi-controllably.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Redirect memory until we have a </a:t>
            </a:r>
            <a:r>
              <a:rPr i="1" lang="en" sz="1400"/>
              <a:t>survival signal</a:t>
            </a:r>
            <a:r>
              <a:rPr lang="en" sz="1400"/>
              <a:t> (i.e., an address that doesn't crash).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Use the survival signal to find non-crashing ROP gadgets.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Find functionality to produce output.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Leak the program.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Hack it.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