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RobotoLight-regular.fntdata"/><Relationship Id="rId21" Type="http://schemas.openxmlformats.org/officeDocument/2006/relationships/font" Target="fonts/Tahoma-bold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RobotoLight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62b4d4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662b4d4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6eeb0a5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6eeb0a5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fd1f5b3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fd1f5b3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6b613b1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6b613b1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7fd1f5b3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7fd1f5b3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7fd1f5b3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7fd1f5b3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7fd1f5b3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7fd1f5b3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6eeb0a5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6eeb0a5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6eeb0a5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6eeb0a5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6eeb0a5d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6eeb0a5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openwall.com/articles/JPEG-COM-Marker-Vulnerability" TargetMode="External"/><Relationship Id="rId4" Type="http://schemas.openxmlformats.org/officeDocument/2006/relationships/hyperlink" Target="http://phrack.org/issues/57/8.html" TargetMode="External"/><Relationship Id="rId5" Type="http://schemas.openxmlformats.org/officeDocument/2006/relationships/hyperlink" Target="http://phrack.org/issues/57/9.html" TargetMode="External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eclists.org/bugtraq/2005/Oct/1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Dynamic Allocator Misuse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Lies Danger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Danger of Overlapping Allocations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Typically, heap metadata corruption is used to confuse the allocator into allocating </a:t>
            </a:r>
            <a:r>
              <a:rPr i="1" lang="en"/>
              <a:t>overlapping memory</a:t>
            </a:r>
            <a:r>
              <a:rPr lang="en"/>
              <a:t>. As we saw with UAF, this </a:t>
            </a:r>
            <a:r>
              <a:rPr lang="en"/>
              <a:t>can be extremely dangerous.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If two pointers are pointing to the same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and one of the pointers is treated by the program in a security-critical manner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and the other one can be written to or read by an attacker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it's game over!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"Security-critical manner?"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authentication</a:t>
            </a:r>
            <a:r>
              <a:rPr lang="en"/>
              <a:t> variables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function pointers (control flow hijack)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program metadata such as length (inducing memory errors)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sensitive data (such as the flag)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 - security vs performance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lifecycle of allocator security.</a:t>
            </a:r>
            <a:endParaRPr/>
          </a:p>
        </p:txBody>
      </p:sp>
      <p:sp>
        <p:nvSpPr>
          <p:cNvPr id="126" name="Google Shape;126;p24"/>
          <p:cNvSpPr/>
          <p:nvPr/>
        </p:nvSpPr>
        <p:spPr>
          <a:xfrm>
            <a:off x="302825" y="2921675"/>
            <a:ext cx="1292700" cy="44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allocator: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*exists*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1913000" y="2921675"/>
            <a:ext cx="2422500" cy="44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application developers: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"the allocator should be faster!"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2799325" y="20279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allocator developers: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"here is a optimization/caching layer to speed things up!"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5583900" y="20279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security researchers: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"this optimization/caching layer introduces major security issues!"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6403750" y="28256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allocator developers:</a:t>
            </a: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"security is not important! WE NEED SPEED!"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5583900" y="36233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security researchers: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*exploit*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*media coverage*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2799325" y="36233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allocator developers: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"here is a security fix for the last optimization/caching layer!"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3" name="Google Shape;133;p24"/>
          <p:cNvCxnSpPr>
            <a:stCxn id="127" idx="0"/>
            <a:endCxn id="128" idx="1"/>
          </p:cNvCxnSpPr>
          <p:nvPr/>
        </p:nvCxnSpPr>
        <p:spPr>
          <a:xfrm flipH="1" rot="5400000">
            <a:off x="2673800" y="2471225"/>
            <a:ext cx="576000" cy="324900"/>
          </a:xfrm>
          <a:prstGeom prst="curvedConnector4">
            <a:avLst>
              <a:gd fmla="val 22448" name="adj1"/>
              <a:gd fmla="val 17329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24"/>
          <p:cNvCxnSpPr>
            <a:stCxn id="128" idx="0"/>
            <a:endCxn id="129" idx="0"/>
          </p:cNvCxnSpPr>
          <p:nvPr/>
        </p:nvCxnSpPr>
        <p:spPr>
          <a:xfrm flipH="1" rot="-5400000">
            <a:off x="5402575" y="635975"/>
            <a:ext cx="600" cy="27846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4"/>
          <p:cNvCxnSpPr>
            <a:stCxn id="129" idx="3"/>
            <a:endCxn id="130" idx="0"/>
          </p:cNvCxnSpPr>
          <p:nvPr/>
        </p:nvCxnSpPr>
        <p:spPr>
          <a:xfrm flipH="1">
            <a:off x="7614900" y="2345525"/>
            <a:ext cx="391500" cy="480300"/>
          </a:xfrm>
          <a:prstGeom prst="curvedConnector4">
            <a:avLst>
              <a:gd fmla="val -60824" name="adj1"/>
              <a:gd fmla="val 8309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24"/>
          <p:cNvCxnSpPr>
            <a:stCxn id="130" idx="2"/>
            <a:endCxn id="131" idx="3"/>
          </p:cNvCxnSpPr>
          <p:nvPr/>
        </p:nvCxnSpPr>
        <p:spPr>
          <a:xfrm flipH="1" rot="-5400000">
            <a:off x="7570600" y="3505175"/>
            <a:ext cx="480300" cy="391500"/>
          </a:xfrm>
          <a:prstGeom prst="curvedConnector4">
            <a:avLst>
              <a:gd fmla="val 16937" name="adj1"/>
              <a:gd fmla="val 16079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4"/>
          <p:cNvCxnSpPr>
            <a:stCxn id="131" idx="2"/>
            <a:endCxn id="132" idx="2"/>
          </p:cNvCxnSpPr>
          <p:nvPr/>
        </p:nvCxnSpPr>
        <p:spPr>
          <a:xfrm rot="5400000">
            <a:off x="5402550" y="2866475"/>
            <a:ext cx="600" cy="2784600"/>
          </a:xfrm>
          <a:prstGeom prst="curved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4"/>
          <p:cNvCxnSpPr>
            <a:stCxn id="132" idx="0"/>
            <a:endCxn id="127" idx="2"/>
          </p:cNvCxnSpPr>
          <p:nvPr/>
        </p:nvCxnSpPr>
        <p:spPr>
          <a:xfrm flipH="1" rot="5400000">
            <a:off x="3438175" y="3050975"/>
            <a:ext cx="258600" cy="886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4"/>
          <p:cNvCxnSpPr>
            <a:stCxn id="126" idx="3"/>
            <a:endCxn id="127" idx="1"/>
          </p:cNvCxnSpPr>
          <p:nvPr/>
        </p:nvCxnSpPr>
        <p:spPr>
          <a:xfrm>
            <a:off x="1595525" y="3143225"/>
            <a:ext cx="317400" cy="600"/>
          </a:xfrm>
          <a:prstGeom prst="curvedConnector3">
            <a:avLst>
              <a:gd fmla="val 500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 - security vs performance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lifecycle of allocator security.</a:t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302825" y="2921675"/>
            <a:ext cx="1292700" cy="44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allocator: *exists*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1913000" y="2921675"/>
            <a:ext cx="2422500" cy="44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application developers: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"the allocator should be faster!"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2799325" y="20279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allocator developers: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"here is a optimization/caching layer to speed things up!"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5583900" y="20279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security researchers: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"this optimization/caching layer introduces major security issues!"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6403750" y="28256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allocator developers:</a:t>
            </a: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"security is not important! WE NEED SPEED!"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5583900" y="36233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security researchers: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*exploit*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*media coverage*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2799325" y="3623375"/>
            <a:ext cx="2422500" cy="63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allocator developers: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"here is a security fix for the last optimization/caching layer!"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53" name="Google Shape;153;p25"/>
          <p:cNvCxnSpPr>
            <a:stCxn id="147" idx="0"/>
            <a:endCxn id="148" idx="1"/>
          </p:cNvCxnSpPr>
          <p:nvPr/>
        </p:nvCxnSpPr>
        <p:spPr>
          <a:xfrm flipH="1" rot="5400000">
            <a:off x="2673800" y="2471225"/>
            <a:ext cx="576000" cy="324900"/>
          </a:xfrm>
          <a:prstGeom prst="curvedConnector4">
            <a:avLst>
              <a:gd fmla="val 22448" name="adj1"/>
              <a:gd fmla="val 17329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25"/>
          <p:cNvCxnSpPr>
            <a:stCxn id="148" idx="0"/>
            <a:endCxn id="149" idx="0"/>
          </p:cNvCxnSpPr>
          <p:nvPr/>
        </p:nvCxnSpPr>
        <p:spPr>
          <a:xfrm flipH="1" rot="-5400000">
            <a:off x="5402575" y="635975"/>
            <a:ext cx="600" cy="27846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25"/>
          <p:cNvCxnSpPr>
            <a:stCxn id="149" idx="3"/>
            <a:endCxn id="150" idx="0"/>
          </p:cNvCxnSpPr>
          <p:nvPr/>
        </p:nvCxnSpPr>
        <p:spPr>
          <a:xfrm flipH="1">
            <a:off x="7614900" y="2345525"/>
            <a:ext cx="391500" cy="480300"/>
          </a:xfrm>
          <a:prstGeom prst="curvedConnector4">
            <a:avLst>
              <a:gd fmla="val -60824" name="adj1"/>
              <a:gd fmla="val 8309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25"/>
          <p:cNvCxnSpPr>
            <a:stCxn id="150" idx="2"/>
            <a:endCxn id="151" idx="3"/>
          </p:cNvCxnSpPr>
          <p:nvPr/>
        </p:nvCxnSpPr>
        <p:spPr>
          <a:xfrm flipH="1" rot="-5400000">
            <a:off x="7570600" y="3505175"/>
            <a:ext cx="480300" cy="391500"/>
          </a:xfrm>
          <a:prstGeom prst="curvedConnector4">
            <a:avLst>
              <a:gd fmla="val 16937" name="adj1"/>
              <a:gd fmla="val 16079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25"/>
          <p:cNvCxnSpPr>
            <a:stCxn id="151" idx="2"/>
            <a:endCxn id="152" idx="2"/>
          </p:cNvCxnSpPr>
          <p:nvPr/>
        </p:nvCxnSpPr>
        <p:spPr>
          <a:xfrm rot="5400000">
            <a:off x="5402550" y="2866475"/>
            <a:ext cx="600" cy="2784600"/>
          </a:xfrm>
          <a:prstGeom prst="curvedConnector3">
            <a:avLst>
              <a:gd fmla="val 396875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5"/>
          <p:cNvCxnSpPr>
            <a:stCxn id="152" idx="0"/>
            <a:endCxn id="147" idx="2"/>
          </p:cNvCxnSpPr>
          <p:nvPr/>
        </p:nvCxnSpPr>
        <p:spPr>
          <a:xfrm flipH="1" rot="5400000">
            <a:off x="3438175" y="3050975"/>
            <a:ext cx="258600" cy="886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5"/>
          <p:cNvCxnSpPr>
            <a:stCxn id="146" idx="3"/>
            <a:endCxn id="147" idx="1"/>
          </p:cNvCxnSpPr>
          <p:nvPr/>
        </p:nvCxnSpPr>
        <p:spPr>
          <a:xfrm>
            <a:off x="1595525" y="3143225"/>
            <a:ext cx="317400" cy="600"/>
          </a:xfrm>
          <a:prstGeom prst="curvedConnector3">
            <a:avLst>
              <a:gd fmla="val 500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one way to misuse the heap!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Forgetting to free memory.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leads to resource exhaustion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Forgetting that we </a:t>
            </a:r>
            <a:r>
              <a:rPr i="1" lang="en"/>
              <a:t>have</a:t>
            </a:r>
            <a:r>
              <a:rPr lang="en"/>
              <a:t> freed memory.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using free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freeing free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Corrupting metadata used by the allocator to keep track of heap state.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conceptually similar to corruption internal function state on the stack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heap: Memory Leaks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Problem:</a:t>
            </a:r>
            <a:r>
              <a:rPr lang="en"/>
              <a:t> Allocated memory must be explicitly freed.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int foo()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	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char *blah = malloc(1024);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// use blah in safe ways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return 1;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with the memory pointed to by blah?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a security issue?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heap: Use After Free</a:t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ointers to an allocation remain valid after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ing the allocation, and might be used afterwards! Why is this bad?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char *user_input = malloc(8);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printf("Name? ");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scanf("%7s", user_input);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printf("Hello %s!\n", user_input);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free(user_input);</a:t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long *authenticated = malloc(8);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*authenticated = 0;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printf("Password? ");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scanf("%7s", user_input);</a:t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if (getuid() == 0 || strcmp(user_input, "hunter2") == 0) *authenticated = 1;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if (*authenticated) sendfile(0, open("/flag", 0), 0, 128);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Simple case: </a:t>
            </a:r>
            <a:r>
              <a:rPr lang="en"/>
              <a:t>UAF, but with 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/>
              <a:t> instead of 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scanf()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Complex case:</a:t>
            </a:r>
            <a:r>
              <a:rPr lang="en"/>
              <a:t> Some heap implementations (including dlmalloc and ptmalloc) reuse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d chunks to store metadata.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char *password = malloc(8);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char *name = malloc(8);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printf("Password? ");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scanf("%7s", password);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assert(strcmp(password, "hunter2") == 0);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free(password);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printf("Name? ");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scanf("%7s", name);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printf("Hello %s!\n", name);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free(name);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    printf("Goodbye, %s!\n", name);</a:t>
            </a:r>
            <a:br>
              <a:rPr lang="en" sz="7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/>
          </a:p>
        </p:txBody>
      </p:sp>
      <p:sp>
        <p:nvSpPr>
          <p:cNvPr id="183" name="Google Shape;183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heap: Memory Disclosure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457200" y="1200150"/>
            <a:ext cx="5017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Allocator metadata can be </a:t>
            </a:r>
            <a:r>
              <a:rPr i="1" lang="en"/>
              <a:t>written</a:t>
            </a:r>
            <a:r>
              <a:rPr lang="en"/>
              <a:t>, not just read, to cause crazy effects.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earliest widespread heap exploits, developed by Solar Designer in 2000: 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https://www.openwall.com/articles/JPEG-COM-Marker-Vulnerability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Soon formalized in hacker literature in 2001: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Vudo malloc tricks, by MaXX: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http://phrack.org/issues/57/8.html</a:t>
            </a:r>
            <a:r>
              <a:rPr lang="en" sz="1000"/>
              <a:t> </a:t>
            </a:r>
            <a:endParaRPr sz="1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Once upon a free(), by anonymous: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http://phrack.org/issues/57/9.html</a:t>
            </a:r>
            <a:r>
              <a:rPr lang="en" sz="10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a whole genre in the hacking scene!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6">
            <a:alphaModFix/>
          </a:blip>
          <a:srcRect b="0" l="26474" r="31813" t="5544"/>
          <a:stretch/>
        </p:blipFill>
        <p:spPr>
          <a:xfrm>
            <a:off x="5734850" y="0"/>
            <a:ext cx="34091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heap:</a:t>
            </a:r>
            <a:r>
              <a:rPr lang="en"/>
              <a:t> Metadata Corrup</a:t>
            </a:r>
            <a:r>
              <a:rPr lang="en">
                <a:solidFill>
                  <a:srgbClr val="FFFF00"/>
                </a:solidFill>
              </a:rPr>
              <a:t>tion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Hackers are Weird: The Rise of the Houses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Phantasmal Phantasmagoria developed a "lore" around heap metadata corruption: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https://seclists.org/bugtraq/2005/Oct/118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Described and named a number of metadata corruption techniques: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House of Prime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House of Mind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House of Force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House of Lore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House of Spirit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House of Chaos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Things got out of hand quick. Later work: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House of Underground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House of Orange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House of Einherjar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House of Rabbit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House of Botcake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