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Roboto Ligh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  <p:embeddedFont>
      <p:font typeface="Roboto Mono Regula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Regula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Regular-italic.fntdata"/><Relationship Id="rId30" Type="http://schemas.openxmlformats.org/officeDocument/2006/relationships/font" Target="fonts/RobotoMonoRegula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onoRegula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62b4d4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662b4d4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934cf022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934cf022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6f4d9d74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6f4d9d74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934cf02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934cf02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34cf022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934cf022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6f4d9d74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6f4d9d7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39b445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439b445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6f4d9d74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6f4d9d74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934cf022d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934cf022d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934cf022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934cf022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934cf022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934cf022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Dynamic Allocator Misuse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 and Chunks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heap is a finite-sized allocation that needs to be </a:t>
            </a:r>
            <a:r>
              <a:rPr i="1" lang="en"/>
              <a:t>manually</a:t>
            </a:r>
            <a:r>
              <a:rPr lang="en"/>
              <a:t> expanded.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allocation,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/>
              <a:t> will (simplified view):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Look for a free chunk that will satisfy the allocation, and return it.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Otherwise, check the "available" space left at the end of the heap. If there is enough there, return that and reduce the "available" space.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there isn't enough "available" space,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 sz="1600"/>
              <a:t> will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mmap()</a:t>
            </a:r>
            <a:r>
              <a:rPr lang="en" sz="1600"/>
              <a:t> certain large allocations.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Otherwise, malloc will grow the heap with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brk()</a:t>
            </a:r>
            <a:r>
              <a:rPr lang="en" sz="1600"/>
              <a:t> and go to #2.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/>
              <a:t> store the available space? In the "Wilderness", a fake chunk at the end of the heap that stores the available space.</a:t>
            </a:r>
            <a:endParaRPr/>
          </a:p>
        </p:txBody>
      </p:sp>
      <p:sp>
        <p:nvSpPr>
          <p:cNvPr id="228" name="Google Shape;228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Metadata: The Wilderness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Allocators are different! This metadata discussion, and tcache, is very ptmalloc-specific.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jemalloc has no inline metadata!</a:t>
            </a:r>
            <a:endParaRPr/>
          </a:p>
        </p:txBody>
      </p:sp>
      <p:sp>
        <p:nvSpPr>
          <p:cNvPr id="234" name="Google Shape;234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Allocators?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we saw with tcache, the ptmalloc uses a bunch of metadata to track its operation. It keeps them in: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global metadata (i.e., the tcache structure)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per-chunk metadata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What's a chunk?</a:t>
            </a:r>
            <a:endParaRPr/>
          </a:p>
        </p:txBody>
      </p:sp>
      <p:sp>
        <p:nvSpPr>
          <p:cNvPr id="125" name="Google Shape;125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Heap Metadata and its Corruption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malloc(x) returns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mem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_addr</a:t>
            </a:r>
            <a:r>
              <a:rPr lang="en"/>
              <a:t>, but in actuality, ptmalloc tracks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chunk_addr</a:t>
            </a:r>
            <a:r>
              <a:rPr lang="en"/>
              <a:t>:</a:t>
            </a:r>
            <a:endParaRPr/>
          </a:p>
        </p:txBody>
      </p:sp>
      <p:sp>
        <p:nvSpPr>
          <p:cNvPr id="131" name="Google Shape;131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Metadata: Allocated Chunks</a:t>
            </a: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3156550" y="2446550"/>
            <a:ext cx="3003000" cy="70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unsigned long mchunk_prev_size;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unsigned long mchunk_size;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3156550" y="3148250"/>
            <a:ext cx="3003000" cy="162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USABLE MEMORY (</a:t>
            </a:r>
            <a:r>
              <a:rPr i="1" lang="en">
                <a:latin typeface="Roboto Light"/>
                <a:ea typeface="Roboto Light"/>
                <a:cs typeface="Roboto Light"/>
                <a:sym typeface="Roboto Light"/>
              </a:rPr>
              <a:t>at least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size x)</a:t>
            </a:r>
            <a:endParaRPr/>
          </a:p>
        </p:txBody>
      </p:sp>
      <p:cxnSp>
        <p:nvCxnSpPr>
          <p:cNvPr id="134" name="Google Shape;134;p25"/>
          <p:cNvCxnSpPr/>
          <p:nvPr/>
        </p:nvCxnSpPr>
        <p:spPr>
          <a:xfrm>
            <a:off x="2336750" y="314147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25"/>
          <p:cNvSpPr txBox="1"/>
          <p:nvPr/>
        </p:nvSpPr>
        <p:spPr>
          <a:xfrm>
            <a:off x="847325" y="291902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mem_addr: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36" name="Google Shape;136;p25"/>
          <p:cNvCxnSpPr/>
          <p:nvPr/>
        </p:nvCxnSpPr>
        <p:spPr>
          <a:xfrm>
            <a:off x="2336750" y="244642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25"/>
          <p:cNvSpPr txBox="1"/>
          <p:nvPr/>
        </p:nvSpPr>
        <p:spPr>
          <a:xfrm>
            <a:off x="847325" y="222397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malloc(n)</a:t>
            </a:r>
            <a:r>
              <a:rPr lang="en"/>
              <a:t> guarantees </a:t>
            </a:r>
            <a:r>
              <a:rPr i="1" lang="en"/>
              <a:t>at least </a:t>
            </a:r>
            <a:r>
              <a:rPr i="1" lang="en"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/>
              <a:t> usable space, but chunks sizes are multiples of 0x10.</a:t>
            </a:r>
            <a:endParaRPr/>
          </a:p>
        </p:txBody>
      </p:sp>
      <p:sp>
        <p:nvSpPr>
          <p:cNvPr id="143" name="Google Shape;143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Metadata: Size?</a:t>
            </a:r>
            <a:endParaRPr/>
          </a:p>
        </p:txBody>
      </p:sp>
      <p:sp>
        <p:nvSpPr>
          <p:cNvPr id="144" name="Google Shape;144;p26"/>
          <p:cNvSpPr/>
          <p:nvPr/>
        </p:nvSpPr>
        <p:spPr>
          <a:xfrm>
            <a:off x="3156550" y="2446550"/>
            <a:ext cx="3003000" cy="70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unsigned long mchunk_prev_size;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unsigned long mchunk_size;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3156550" y="3148250"/>
            <a:ext cx="3003000" cy="162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USABLE MEMORY (</a:t>
            </a:r>
            <a:r>
              <a:rPr i="1" lang="en">
                <a:latin typeface="Roboto Light"/>
                <a:ea typeface="Roboto Light"/>
                <a:cs typeface="Roboto Light"/>
                <a:sym typeface="Roboto Light"/>
              </a:rPr>
              <a:t>at least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size x)</a:t>
            </a:r>
            <a:endParaRPr/>
          </a:p>
        </p:txBody>
      </p:sp>
      <p:cxnSp>
        <p:nvCxnSpPr>
          <p:cNvPr id="146" name="Google Shape;146;p26"/>
          <p:cNvCxnSpPr/>
          <p:nvPr/>
        </p:nvCxnSpPr>
        <p:spPr>
          <a:xfrm>
            <a:off x="2336750" y="314147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6"/>
          <p:cNvSpPr txBox="1"/>
          <p:nvPr/>
        </p:nvSpPr>
        <p:spPr>
          <a:xfrm>
            <a:off x="847325" y="291902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mem_addr: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48" name="Google Shape;148;p26"/>
          <p:cNvCxnSpPr/>
          <p:nvPr/>
        </p:nvCxnSpPr>
        <p:spPr>
          <a:xfrm>
            <a:off x="2336750" y="244642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26"/>
          <p:cNvSpPr txBox="1"/>
          <p:nvPr/>
        </p:nvSpPr>
        <p:spPr>
          <a:xfrm>
            <a:off x="847325" y="222397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6277500" y="2602800"/>
            <a:ext cx="24030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Last 3 bits are flags: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Bit 0: PREV_IN_USE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Bit 1: IS_MMAPPED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Bit 2: NON_MAIN_ARENA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51" name="Google Shape;151;p26"/>
          <p:cNvCxnSpPr/>
          <p:nvPr/>
        </p:nvCxnSpPr>
        <p:spPr>
          <a:xfrm flipH="1">
            <a:off x="5505300" y="2816100"/>
            <a:ext cx="823500" cy="1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26"/>
          <p:cNvSpPr txBox="1"/>
          <p:nvPr/>
        </p:nvSpPr>
        <p:spPr>
          <a:xfrm>
            <a:off x="6663600" y="2223975"/>
            <a:ext cx="24030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Not used for tcache...</a:t>
            </a:r>
            <a:endParaRPr sz="7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53" name="Google Shape;153;p26"/>
          <p:cNvCxnSpPr/>
          <p:nvPr/>
        </p:nvCxnSpPr>
        <p:spPr>
          <a:xfrm flipH="1">
            <a:off x="5891400" y="2437275"/>
            <a:ext cx="823500" cy="1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save memory, the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prev_size</a:t>
            </a:r>
            <a:r>
              <a:rPr lang="en"/>
              <a:t> field of a chunk whose PREV_INUSE flag is set </a:t>
            </a:r>
            <a:r>
              <a:rPr lang="en"/>
              <a:t>(i.e., the previous chunk is not free)</a:t>
            </a:r>
            <a:r>
              <a:rPr lang="en"/>
              <a:t>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is used by the previous chunk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Metadata: Overlapping metadata!</a:t>
            </a: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2000400" y="2323350"/>
            <a:ext cx="2571600" cy="49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chunk1: unsigned long *a = malloc(0x10)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2000400" y="2559150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prev_size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2643300" y="2559150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3286200" y="2559150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a[0]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3929100" y="2559150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[1]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4572000" y="2323350"/>
            <a:ext cx="2571600" cy="49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chunk2: unsigned long *b = malloc(0x10)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4572000" y="2559150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prev_size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5214900" y="2559150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5857800" y="2559150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[0]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6500700" y="2559150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[1]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2000400" y="3417175"/>
            <a:ext cx="3214500" cy="49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chunk1: unsigned long *a = malloc(0x18)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2000400" y="36529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prev_size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2643300" y="36529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3286200" y="36529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a[0]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3929100" y="36529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a[1]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4572000" y="3913975"/>
            <a:ext cx="2571600" cy="49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chunk2: unsigned long *b = malloc(0x10)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4572000" y="41497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prev_size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5214900" y="41497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5857800" y="41497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b[0]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6500700" y="41497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b[1]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4572000" y="3652975"/>
            <a:ext cx="642900" cy="26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a[2]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we saw with tcache, a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d chunk has additional metadata about the location of other chunks:</a:t>
            </a:r>
            <a:endParaRPr/>
          </a:p>
        </p:txBody>
      </p:sp>
      <p:sp>
        <p:nvSpPr>
          <p:cNvPr id="186" name="Google Shape;186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Metadata: Freed Chunks</a:t>
            </a:r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3156550" y="2446550"/>
            <a:ext cx="3003000" cy="70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unsigned long mchunk_prev_size;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unsigned long mchunk_size;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3156550" y="3148250"/>
            <a:ext cx="3003000" cy="162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CACHE-SPECIFIC METADATA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89" name="Google Shape;189;p28"/>
          <p:cNvCxnSpPr/>
          <p:nvPr/>
        </p:nvCxnSpPr>
        <p:spPr>
          <a:xfrm>
            <a:off x="2336750" y="314147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p28"/>
          <p:cNvSpPr txBox="1"/>
          <p:nvPr/>
        </p:nvSpPr>
        <p:spPr>
          <a:xfrm>
            <a:off x="847325" y="291902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mem_addr: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1" name="Google Shape;191;p28"/>
          <p:cNvCxnSpPr/>
          <p:nvPr/>
        </p:nvCxnSpPr>
        <p:spPr>
          <a:xfrm>
            <a:off x="2336750" y="244642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28"/>
          <p:cNvSpPr txBox="1"/>
          <p:nvPr/>
        </p:nvSpPr>
        <p:spPr>
          <a:xfrm>
            <a:off x="847325" y="222397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information is constantly changing (see: tcache) and PTMALLOC IS VERY COMPLEX. This is an approximation.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Currently, the ptmalloc caching design is (in order of use):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64 </a:t>
            </a:r>
            <a:r>
              <a:rPr lang="en" sz="1400"/>
              <a:t>singly-linked tcache bins for allocations of size 16 to 1032 (functionally "covers" fastbins and smallbins)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10 singly-linked "fast" bins for allocations of size up to 160 bytes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1 doubly-linked "unsorted" bin to quickly stash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free()d</a:t>
            </a:r>
            <a:r>
              <a:rPr lang="en" sz="1400"/>
              <a:t> chunks that don't fit into tcache or fastbins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64 doubly-linked "small" bins for allocations up to 512 bytes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doubly-linked "large" bins (anything over 512 bytes) that contain different-sized chunks</a:t>
            </a:r>
            <a:endParaRPr sz="1400"/>
          </a:p>
        </p:txBody>
      </p:sp>
      <p:sp>
        <p:nvSpPr>
          <p:cNvPr id="198" name="Google Shape;198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Metadata: Different Caches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tcache-cached chunks have a pointer to the allocated space of the next chunk and a pointer to the per-thread struct.</a:t>
            </a:r>
            <a:endParaRPr/>
          </a:p>
        </p:txBody>
      </p:sp>
      <p:sp>
        <p:nvSpPr>
          <p:cNvPr id="204" name="Google Shape;204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Metadata: tcache</a:t>
            </a:r>
            <a:r>
              <a:rPr lang="en"/>
              <a:t> Chunks</a:t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>
            <a:off x="3156550" y="2446550"/>
            <a:ext cx="3003000" cy="70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unsigned long mchunk_prev_size;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unsigned long mchunk_size;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3156550" y="3148250"/>
            <a:ext cx="3003000" cy="162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struct tcache_entry *next;            	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struct tcache_perthread_struct *key;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07" name="Google Shape;207;p30"/>
          <p:cNvCxnSpPr/>
          <p:nvPr/>
        </p:nvCxnSpPr>
        <p:spPr>
          <a:xfrm>
            <a:off x="2336750" y="314147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30"/>
          <p:cNvSpPr txBox="1"/>
          <p:nvPr/>
        </p:nvSpPr>
        <p:spPr>
          <a:xfrm>
            <a:off x="847325" y="291902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mem_addr: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9" name="Google Shape;209;p30"/>
          <p:cNvCxnSpPr/>
          <p:nvPr/>
        </p:nvCxnSpPr>
        <p:spPr>
          <a:xfrm>
            <a:off x="2336750" y="244642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" name="Google Shape;210;p30"/>
          <p:cNvSpPr txBox="1"/>
          <p:nvPr/>
        </p:nvSpPr>
        <p:spPr>
          <a:xfrm>
            <a:off x="847325" y="222397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free()d</a:t>
            </a:r>
            <a:r>
              <a:rPr lang="en"/>
              <a:t>, large are: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Consolidated with adjacent free chunks.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Put into an "unsorted" bin regardless of size.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Properly put into a doubly-linked list later, during the next allocation that they fail to "satisfy".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Metadata: largebin</a:t>
            </a:r>
            <a:r>
              <a:rPr lang="en"/>
              <a:t> Chunks</a:t>
            </a:r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3156550" y="2446550"/>
            <a:ext cx="3003000" cy="70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unsigned long mchunk_prev_size;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unsigned long mchunk_size;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3156550" y="3148250"/>
            <a:ext cx="3003000" cy="162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struct malloc_chunk* fd;            	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struct malloc_chunk* bk;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struct malloc_chunk* fd_nextsize;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struct malloc_chunk* bk_nextsize;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19" name="Google Shape;219;p31"/>
          <p:cNvCxnSpPr/>
          <p:nvPr/>
        </p:nvCxnSpPr>
        <p:spPr>
          <a:xfrm>
            <a:off x="2336750" y="314147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31"/>
          <p:cNvSpPr txBox="1"/>
          <p:nvPr/>
        </p:nvSpPr>
        <p:spPr>
          <a:xfrm>
            <a:off x="847325" y="291902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mem_addr: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1" name="Google Shape;221;p31"/>
          <p:cNvCxnSpPr/>
          <p:nvPr/>
        </p:nvCxnSpPr>
        <p:spPr>
          <a:xfrm>
            <a:off x="2336750" y="2446425"/>
            <a:ext cx="8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31"/>
          <p:cNvSpPr txBox="1"/>
          <p:nvPr/>
        </p:nvSpPr>
        <p:spPr>
          <a:xfrm>
            <a:off x="847325" y="2223975"/>
            <a:ext cx="1489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chunk_addr: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