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Roboto Ligh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RobotoLight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Light-italic.fntdata"/><Relationship Id="rId6" Type="http://schemas.openxmlformats.org/officeDocument/2006/relationships/slide" Target="slides/slide1.xml"/><Relationship Id="rId18" Type="http://schemas.openxmlformats.org/officeDocument/2006/relationships/font" Target="fonts/Roboto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537eca4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537eca4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ac537eca4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ac537eca4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c537eca4b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c537eca4b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ac537eca4b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ac537eca4b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ac537eca4b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ac537eca4b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ac537eca4b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ac537eca4b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Race Conditions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Processes and Threads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Processes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 in this class, we have dealt with</a:t>
            </a:r>
            <a:br>
              <a:rPr lang="en"/>
            </a:br>
            <a:r>
              <a:rPr lang="en"/>
              <a:t>processes.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Processes have their own: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Virtual memory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stack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heap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etc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Registers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File descriptors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Process 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Security properties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seccomp rules</a:t>
            </a:r>
            <a:endParaRPr/>
          </a:p>
        </p:txBody>
      </p:sp>
      <p:sp>
        <p:nvSpPr>
          <p:cNvPr id="98" name="Google Shape;98;p19"/>
          <p:cNvSpPr/>
          <p:nvPr/>
        </p:nvSpPr>
        <p:spPr>
          <a:xfrm>
            <a:off x="5276375" y="200975"/>
            <a:ext cx="3699600" cy="2264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Operating System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9" name="Google Shape;99;p19"/>
          <p:cNvSpPr/>
          <p:nvPr/>
        </p:nvSpPr>
        <p:spPr>
          <a:xfrm>
            <a:off x="7180575" y="6195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1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" name="Google Shape;100;p19"/>
          <p:cNvSpPr/>
          <p:nvPr/>
        </p:nvSpPr>
        <p:spPr>
          <a:xfrm>
            <a:off x="5343350" y="1657400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2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1" name="Google Shape;101;p19"/>
          <p:cNvSpPr/>
          <p:nvPr/>
        </p:nvSpPr>
        <p:spPr>
          <a:xfrm>
            <a:off x="5376800" y="8957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3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2" name="Google Shape;102;p19"/>
          <p:cNvSpPr/>
          <p:nvPr/>
        </p:nvSpPr>
        <p:spPr>
          <a:xfrm>
            <a:off x="7180575" y="14272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4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Introducing: Threads!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process can have multiple threads.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Threads </a:t>
            </a:r>
            <a:r>
              <a:rPr lang="en"/>
              <a:t>share: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Virtual memory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File descriptors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But have their own: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Registers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Stack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Thread ID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Security properties</a:t>
            </a:r>
            <a:endParaRPr sz="14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-"/>
            </a:pPr>
            <a:r>
              <a:rPr lang="en" sz="1000"/>
              <a:t>uid</a:t>
            </a:r>
            <a:endParaRPr sz="10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-"/>
            </a:pPr>
            <a:r>
              <a:rPr lang="en" sz="1000"/>
              <a:t>gid</a:t>
            </a:r>
            <a:endParaRPr sz="10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-"/>
            </a:pPr>
            <a:r>
              <a:rPr lang="en" sz="1000"/>
              <a:t>seccomp rules!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Every process has at least its "main" thread.</a:t>
            </a:r>
            <a:endParaRPr/>
          </a:p>
        </p:txBody>
      </p:sp>
      <p:sp>
        <p:nvSpPr>
          <p:cNvPr id="109" name="Google Shape;109;p20"/>
          <p:cNvSpPr/>
          <p:nvPr/>
        </p:nvSpPr>
        <p:spPr>
          <a:xfrm>
            <a:off x="5276375" y="200975"/>
            <a:ext cx="3699600" cy="2264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Operating System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0" name="Google Shape;110;p20"/>
          <p:cNvSpPr/>
          <p:nvPr/>
        </p:nvSpPr>
        <p:spPr>
          <a:xfrm>
            <a:off x="7180575" y="6195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1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1" name="Google Shape;111;p20"/>
          <p:cNvSpPr/>
          <p:nvPr/>
        </p:nvSpPr>
        <p:spPr>
          <a:xfrm>
            <a:off x="5343350" y="1657400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2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2" name="Google Shape;112;p20"/>
          <p:cNvSpPr/>
          <p:nvPr/>
        </p:nvSpPr>
        <p:spPr>
          <a:xfrm>
            <a:off x="5376800" y="8957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3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3" name="Google Shape;113;p20"/>
          <p:cNvSpPr/>
          <p:nvPr/>
        </p:nvSpPr>
        <p:spPr>
          <a:xfrm>
            <a:off x="7180575" y="1427225"/>
            <a:ext cx="1745100" cy="66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Process 4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4" name="Google Shape;114;p20"/>
          <p:cNvSpPr/>
          <p:nvPr/>
        </p:nvSpPr>
        <p:spPr>
          <a:xfrm>
            <a:off x="7272550" y="915750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1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5" name="Google Shape;115;p20"/>
          <p:cNvSpPr/>
          <p:nvPr/>
        </p:nvSpPr>
        <p:spPr>
          <a:xfrm>
            <a:off x="8036700" y="915750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2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6" name="Google Shape;116;p20"/>
          <p:cNvSpPr/>
          <p:nvPr/>
        </p:nvSpPr>
        <p:spPr>
          <a:xfrm>
            <a:off x="7272550" y="1736025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1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7" name="Google Shape;117;p20"/>
          <p:cNvSpPr/>
          <p:nvPr/>
        </p:nvSpPr>
        <p:spPr>
          <a:xfrm>
            <a:off x="8258525" y="1773675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2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8" name="Google Shape;118;p20"/>
          <p:cNvSpPr/>
          <p:nvPr/>
        </p:nvSpPr>
        <p:spPr>
          <a:xfrm>
            <a:off x="7982300" y="1427225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3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9" name="Google Shape;119;p20"/>
          <p:cNvSpPr/>
          <p:nvPr/>
        </p:nvSpPr>
        <p:spPr>
          <a:xfrm>
            <a:off x="5615250" y="1957850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1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0" name="Google Shape;120;p20"/>
          <p:cNvSpPr/>
          <p:nvPr/>
        </p:nvSpPr>
        <p:spPr>
          <a:xfrm>
            <a:off x="5728250" y="1218188"/>
            <a:ext cx="613500" cy="284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Thread 1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Threads (high level)</a:t>
            </a:r>
            <a:endParaRPr/>
          </a:p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Threads can be created and managed using many different high-level libraries.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Example: pthread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void *thread_main(int arg)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	printf("Thread %d, PID %d, TID %d, UID %d\n", arg, getpid(), gettid(), getuid());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main()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pthread_t thread1, thread2;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pthread_create(&amp;thread1, NULL, thread_main, 1);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pthread_create(&amp;thread2, NULL, thread_main, 2);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printf("Main thread: PID %d TID %d UID %d\n", getpid(), gettid(), getuid());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pthread_join(thread1, NULL);  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	pthread_join(thread2, NULL);  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Notice: execution order between threads is not deterministic!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Threads (low level)</a:t>
            </a:r>
            <a:endParaRPr/>
          </a:p>
        </p:txBody>
      </p:sp>
      <p:sp>
        <p:nvSpPr>
          <p:cNvPr id="132" name="Google Shape;132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 a low level, threads are created using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clone()</a:t>
            </a:r>
            <a:r>
              <a:rPr lang="en"/>
              <a:t> system call.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clone()</a:t>
            </a:r>
            <a:r>
              <a:rPr lang="en"/>
              <a:t> is the successor of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fork()</a:t>
            </a:r>
            <a:r>
              <a:rPr lang="en"/>
              <a:t>, allowing for more control over what is shared between the parent and child.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pthread_create()</a:t>
            </a:r>
            <a:r>
              <a:rPr lang="en"/>
              <a:t> library function uses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clone()</a:t>
            </a:r>
            <a:r>
              <a:rPr lang="en"/>
              <a:t> system call to create a child process that shares memory and other resources with the parent: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clone(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child_stack = 0x7f81afdc7fb0,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flags = CLONE_VM|	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parent and child will run in the same memory space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CLONE_FS|	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parent and child will share filesystem info (chroot(), chdir(), and similar effects will be shared between parent and child)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CLONE_FILES|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parent and child will share file descriptors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CLONE_SIGHAND|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parent and child will share signal handlers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CLONE_THREAD|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signify that the child is a fellow thread of the parent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CLONE_SYSVSEM|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parent and child will share semaphore information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CLONE_SETTLS|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set a unique "Thread Local Storage" area for the new thread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CLONE_PARENT_SETTID|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store the new thread ID at the memory location pointed to by the tid arg below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CLONE_CHILD_CLEARTID,	</a:t>
            </a:r>
            <a:r>
              <a:rPr lang="en" sz="6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zero out the thread ID at the location pointed to by the tid arg below when the child exits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parent_tid=[1926535],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tls=0x7f81afdc8700,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child_tidptr=0x7f81afdc89d0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clone()</a:t>
            </a:r>
            <a:r>
              <a:rPr lang="en"/>
              <a:t> can do other things (</a:t>
            </a:r>
            <a:r>
              <a:rPr lang="en" sz="1400"/>
              <a:t>i.e., starting containers with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CLONE_NEWNS</a:t>
            </a:r>
            <a:r>
              <a:rPr lang="en"/>
              <a:t>).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Discrepancies</a:t>
            </a:r>
            <a:endParaRPr/>
          </a:p>
        </p:txBody>
      </p:sp>
      <p:sp>
        <p:nvSpPr>
          <p:cNvPr id="138" name="Google Shape;138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are some discrepancies between libc (and libpthread) and the Linux system call interface. Some examples: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setuid: </a:t>
            </a:r>
            <a:r>
              <a:rPr lang="en"/>
              <a:t>The libc syscall wrapper for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setuid()</a:t>
            </a:r>
            <a:r>
              <a:rPr lang="en"/>
              <a:t> will set the UID of </a:t>
            </a:r>
            <a:r>
              <a:rPr i="1" lang="en"/>
              <a:t>all</a:t>
            </a:r>
            <a:r>
              <a:rPr lang="en"/>
              <a:t> the threads of the process, but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setuid()</a:t>
            </a:r>
            <a:r>
              <a:rPr lang="en"/>
              <a:t> system call itself only sets the UID of the caller thread!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exit: </a:t>
            </a:r>
            <a:r>
              <a:rPr lang="en"/>
              <a:t>The libc syscall wrapper for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exit()</a:t>
            </a:r>
            <a:r>
              <a:rPr lang="en"/>
              <a:t> will actually call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exit_group()</a:t>
            </a:r>
            <a:r>
              <a:rPr lang="en"/>
              <a:t> system call to terminate all the threads, but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exit()</a:t>
            </a:r>
            <a:r>
              <a:rPr lang="en"/>
              <a:t> system call itself only terminates the caller thread!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Terminating Threads</a:t>
            </a:r>
            <a:endParaRPr/>
          </a:p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Threads are often long-running, and a common practice is to communicate using global variables.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done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*thread_main(int arg)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	while (!done)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	printf("Thread %d, PID %d, TID %d, UID %d\n", arg, getpid(), gettid(), getuid());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	sleep(1);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	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main()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pthread_t thread1, thread2;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pthread_create(&amp;thread1, NULL, thread_main, 1);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pthread_create(&amp;thread2, NULL, thread_main, 2);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printf("Main thread: PID %d TID %d UID %d\n", getpid(), gettid(), getuid());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getchar();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done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pthread_join(thread1, NULL);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	pthread_join(thread2, NULL);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Might it be unsafe to access global memory from multiple threads?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