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Roboto Light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Light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RobotoLight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Light-italic.fntdata"/><Relationship Id="rId6" Type="http://schemas.openxmlformats.org/officeDocument/2006/relationships/slide" Target="slides/slide1.xml"/><Relationship Id="rId18" Type="http://schemas.openxmlformats.org/officeDocument/2006/relationships/font" Target="fonts/RobotoLigh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4ec7d1a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4ec7d1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c4ec7d1a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c4ec7d1a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c4ec7d1a7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c4ec7d1a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c4ec7d1a7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ac4ec7d1a7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ac4ec7d1a7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ac4ec7d1a7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c4ec7d1a7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ac4ec7d1a7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usenix.org/conference/usenixsecurity17/technical-sessions/presentation/machiry" TargetMode="External"/><Relationship Id="rId4" Type="http://schemas.openxmlformats.org/officeDocument/2006/relationships/hyperlink" Target="https://lifeasageek.github.io/papers/jeong-razzer.pdf" TargetMode="External"/><Relationship Id="rId5" Type="http://schemas.openxmlformats.org/officeDocument/2006/relationships/hyperlink" Target="https://www.cc.gatech.edu/~mxu80/pubs/xu:krac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Race Conditions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Races in Memory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there be races outside of the filesystem?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filesystem is a common race condition battleground because it is a shared resources between processes.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Memory is a shared resource between threads...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Of course, race conditions in memory are rampant in multi-threaded programs!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the following: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unsigned int size = 42;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read_data()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buffer[16];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lang="en" sz="600">
                <a:highlight>
                  <a:srgbClr val="DD7E6B"/>
                </a:highlight>
                <a:latin typeface="Consolas"/>
                <a:ea typeface="Consolas"/>
                <a:cs typeface="Consolas"/>
                <a:sym typeface="Consolas"/>
              </a:rPr>
              <a:t>size &lt; 16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printf("Valid size! Enter payload up to %d bytes.\n", size);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printf("Read %d bytes!\n", read(0, buffer, </a:t>
            </a:r>
            <a:r>
              <a:rPr lang="en" sz="600">
                <a:highlight>
                  <a:srgbClr val="DD7E6B"/>
                </a:highlight>
                <a:latin typeface="Consolas"/>
                <a:ea typeface="Consolas"/>
                <a:cs typeface="Consolas"/>
                <a:sym typeface="Consolas"/>
              </a:rPr>
              <a:t>size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));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else printf("Invalid size %d!\n", size);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*thread_allocator(int arg)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 read_data();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main()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pthread_t allocator;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pthread_create(&amp;allocator, NULL, thread_allocator, 0);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(size != 0) read(0, &amp;</a:t>
            </a:r>
            <a:r>
              <a:rPr lang="en" sz="600">
                <a:highlight>
                  <a:srgbClr val="DD7E6B"/>
                </a:highlight>
                <a:latin typeface="Consolas"/>
                <a:ea typeface="Consolas"/>
                <a:cs typeface="Consolas"/>
                <a:sym typeface="Consolas"/>
              </a:rPr>
              <a:t>size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, 1);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exit(0);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This is a typical TOCTOU: the main thread can update</a:t>
            </a:r>
            <a:br>
              <a:rPr lang="en"/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size</a:t>
            </a:r>
            <a:r>
              <a:rPr lang="en"/>
              <a:t> between the check and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read()</a:t>
            </a:r>
            <a:r>
              <a:rPr lang="en"/>
              <a:t>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Special case: Double Fetch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 copy_from_user() in kernel space. Sometimes, kernel developers make mistakes: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int check_safety(char *user_buffer, int maximum_size) {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int size;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copy_from_user(&amp;size, user_buffer, sizeof(size));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return size &lt;= maximum_size;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static long device_ioctl(struct file *file, unsigned int cmd, unsigned long user_buffer) {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int size;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char buffer[16];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if (!check_safety(user_buffer, 16)) return;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copy_from_user(&amp;size, user_buffer, sizeof(size));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copy_from_user(buffer, user_buffer+sizeof(size), size);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This is a TOCTOU, with the race between the kernel and</a:t>
            </a:r>
            <a:br>
              <a:rPr lang="en"/>
            </a:br>
            <a:r>
              <a:rPr lang="en"/>
              <a:t>a sibling thread of the caller!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Data Races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457200" y="1200150"/>
            <a:ext cx="46920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data races can have weird effects: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unsigned int num = 0;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void *thread_main(int arg)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while (1)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num++;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num--;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if (num != 0) printf("NUM: %d\n", num);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main()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pthread_t t1, t2;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pthread_create(&amp;t1, NULL, thread_main, 0);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pthread_create(&amp;t2, NULL, thread_main, 0);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getchar();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exit(0);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Effects of code can get </a:t>
            </a:r>
            <a:r>
              <a:rPr i="1" lang="en"/>
              <a:t>clobbered</a:t>
            </a:r>
            <a:r>
              <a:rPr lang="en"/>
              <a:t>.</a:t>
            </a:r>
            <a:endParaRPr/>
          </a:p>
        </p:txBody>
      </p:sp>
      <p:cxnSp>
        <p:nvCxnSpPr>
          <p:cNvPr id="116" name="Google Shape;116;p22"/>
          <p:cNvCxnSpPr/>
          <p:nvPr/>
        </p:nvCxnSpPr>
        <p:spPr>
          <a:xfrm>
            <a:off x="5076025" y="447750"/>
            <a:ext cx="0" cy="309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7" name="Google Shape;117;p22"/>
          <p:cNvSpPr txBox="1"/>
          <p:nvPr/>
        </p:nvSpPr>
        <p:spPr>
          <a:xfrm>
            <a:off x="5076025" y="374066"/>
            <a:ext cx="2933700" cy="30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num == 0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T1: mov rdi, [num]  ; 0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T1: inc rdi         ; 1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T1: mov [num], rdi  ; 1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num == 1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T2: mov rdi, [num]  ; 1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T2: inc rdi         ; 2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T2: mov [num], rdi  ; 2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num == 2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T1: mov rdi, [num]  ; 2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T2: mov rdi, [num]  ; 2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T1: dec rdi         ; 1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T2: dec rdi         ; 1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T1: mov [num], rdi  ; 1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T2: mov [num], rdi  ; 1</a:t>
            </a:r>
            <a:endParaRPr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num == 1</a:t>
            </a:r>
            <a:endParaRPr b="1" sz="12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Preventing Data Races</a:t>
            </a:r>
            <a:endParaRPr/>
          </a:p>
        </p:txBody>
      </p:sp>
      <p:sp>
        <p:nvSpPr>
          <p:cNvPr id="123" name="Google Shape;123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prevent data races by carefully utilizing </a:t>
            </a:r>
            <a:r>
              <a:rPr i="1" lang="en"/>
              <a:t>mutexes</a:t>
            </a:r>
            <a:r>
              <a:rPr lang="en"/>
              <a:t> (inter-thread locks).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800">
                <a:latin typeface="Consolas"/>
                <a:ea typeface="Consolas"/>
                <a:cs typeface="Consolas"/>
                <a:sym typeface="Consolas"/>
              </a:rPr>
              <a:t>pthread_mutex_t lock;</a:t>
            </a:r>
            <a:endParaRPr b="1"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unsigned int num = 0;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void *thread_main(int arg)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while (1)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latin typeface="Consolas"/>
                <a:ea typeface="Consolas"/>
                <a:cs typeface="Consolas"/>
                <a:sym typeface="Consolas"/>
              </a:rPr>
              <a:t>	pthread_mutex_lock(&amp;lock);</a:t>
            </a:r>
            <a:endParaRPr b="1"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num++;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num--;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if (num != 0) printf("NUM: %d\n", num);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1" lang="en" sz="800">
                <a:latin typeface="Consolas"/>
                <a:ea typeface="Consolas"/>
                <a:cs typeface="Consolas"/>
                <a:sym typeface="Consolas"/>
              </a:rPr>
              <a:t>pthread_mutex_unlock(&amp;lock);</a:t>
            </a:r>
            <a:endParaRPr b="1"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main()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pthread_t t1, t2;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pthread_create(&amp;t1, NULL, thread_main, 0);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pthread_create(&amp;t2, NULL, thread_main, 0);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getchar();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    exit(0);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block of code protected by mutexes is called a </a:t>
            </a:r>
            <a:r>
              <a:rPr i="1" lang="en"/>
              <a:t>critical section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Detecting</a:t>
            </a:r>
            <a:r>
              <a:rPr lang="en"/>
              <a:t> Data Races</a:t>
            </a:r>
            <a:endParaRPr/>
          </a:p>
        </p:txBody>
      </p:sp>
      <p:sp>
        <p:nvSpPr>
          <p:cNvPr id="129" name="Google Shape;129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is no magic bullet for detecting race conditions, but some tools exist!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valgrind</a:t>
            </a:r>
            <a:r>
              <a:rPr lang="en"/>
              <a:t> has two such tools: helgrind and drd, both of which detect data races </a:t>
            </a:r>
            <a:r>
              <a:rPr i="1" lang="en"/>
              <a:t>if the relevant code is triggered by test cases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Academia is busy working on prototypes: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Dr Checker (</a:t>
            </a:r>
            <a:r>
              <a:rPr lang="en" sz="11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https://www.usenix.org/conference/usenixsecurity17/technical-sessions/presentation/machiry</a:t>
            </a:r>
            <a:r>
              <a:rPr lang="en"/>
              <a:t>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Razzer (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4"/>
              </a:rPr>
              <a:t>https://lifeasageek.github.io/papers/jeong-razzer.pdf</a:t>
            </a:r>
            <a:r>
              <a:rPr lang="en"/>
              <a:t>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KRACE (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5"/>
              </a:rPr>
              <a:t>https://www.cc.gatech.edu/~mxu80/pubs/xu:krace.pdf</a:t>
            </a:r>
            <a:r>
              <a:rPr lang="en"/>
              <a:t>)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In general, this problem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remains unsolved</a:t>
            </a:r>
            <a:r>
              <a:rPr lang="en"/>
              <a:t>. Recent example:</a:t>
            </a:r>
            <a:br>
              <a:rPr lang="en"/>
            </a:br>
            <a:r>
              <a:rPr lang="en"/>
              <a:t>CVE-2020-12652, a double-fetch bug in an ioctl handler in</a:t>
            </a:r>
            <a:br>
              <a:rPr lang="en"/>
            </a:br>
            <a:r>
              <a:rPr lang="en"/>
              <a:t>the Linux kernel!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