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Oswald Regular"/>
      <p:regular r:id="rId22"/>
      <p:bold r:id="rId23"/>
    </p:embeddedFont>
    <p:embeddedFont>
      <p:font typeface="Tahoma"/>
      <p:regular r:id="rId24"/>
      <p:bold r:id="rId25"/>
    </p:embeddedFont>
    <p:embeddedFont>
      <p:font typeface="Roboto Light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OswaldRegula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Tahoma-regular.fntdata"/><Relationship Id="rId23" Type="http://schemas.openxmlformats.org/officeDocument/2006/relationships/font" Target="fonts/OswaldRegula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regular.fntdata"/><Relationship Id="rId25" Type="http://schemas.openxmlformats.org/officeDocument/2006/relationships/font" Target="fonts/Tahoma-bold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548015bc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548015bc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5a3c0c17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5a3c0c17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a3c0c17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5a3c0c17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d35cb47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d35cb4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548015bc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548015bc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d35cb4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d35cb4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548015bc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548015bc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8d35cb47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8d35cb47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548015b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548015b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8d35cb47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8d35cb47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548015bc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548015bc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pjrc.com/teensy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Control_register" TargetMode="External"/><Relationship Id="rId4" Type="http://schemas.openxmlformats.org/officeDocument/2006/relationships/hyperlink" Target="https://0xax.gitbooks.io/linux-insides/content/SysCall/linux-syscall-1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felixcloutier.com/x86/syscal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Kernel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Vulnerabilities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in the kernel is </a:t>
            </a:r>
            <a:r>
              <a:rPr i="1" lang="en"/>
              <a:t>just code</a:t>
            </a:r>
            <a:r>
              <a:rPr lang="en"/>
              <a:t>! Most of the same vulnerability concepts apply!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 Lifecycle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exploits can come from a few directions: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From the network: remotely-trigged exploits (packets of death, etc). Rare!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From userspace: vulnerabilities in syscall and ioctl handlers (i.e., launched from inside a sandbox!)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From devices: launch kernel exploits from attached devices such as USB hardware (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https://www.pjrc.com/teensy/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can achieve a number of things: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 on userspace: privilege escalation, rootkits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more access to attack other parts of the</a:t>
            </a:r>
            <a:br>
              <a:rPr lang="en"/>
            </a:br>
            <a:r>
              <a:rPr lang="en"/>
              <a:t>system (i.e., trusted execution environments)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0" l="43147" r="15132" t="0"/>
          <a:stretch/>
        </p:blipFill>
        <p:spPr>
          <a:xfrm>
            <a:off x="5216500" y="0"/>
            <a:ext cx="3927498" cy="500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 txBox="1"/>
          <p:nvPr>
            <p:ph idx="4294967295" type="title"/>
          </p:nvPr>
        </p:nvSpPr>
        <p:spPr>
          <a:xfrm>
            <a:off x="457200" y="205975"/>
            <a:ext cx="4544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Geekpwn 2016: Root to TrustZone</a:t>
            </a:r>
            <a:endParaRPr sz="2400"/>
          </a:p>
        </p:txBody>
      </p:sp>
      <p:sp>
        <p:nvSpPr>
          <p:cNvPr id="188" name="Google Shape;188;p34"/>
          <p:cNvSpPr txBox="1"/>
          <p:nvPr>
            <p:ph idx="4294967295" type="body"/>
          </p:nvPr>
        </p:nvSpPr>
        <p:spPr>
          <a:xfrm>
            <a:off x="457200" y="1200147"/>
            <a:ext cx="4544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Chain of exploits of Huawei P9 leading to a complete compromise: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Android root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Android kernel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TrustZone application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TrustZone kernel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End result: modify another TrustZone module to allow phone unlock through a </a:t>
            </a:r>
            <a:r>
              <a:rPr i="1" lang="en"/>
              <a:t>Noseprint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operating system kernel?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a US-centric view: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individual processes are like individual states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kernel is the federal government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kernel is responsible for handling the processes' interactions with each other and with external resources.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external resources?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kernel-only resources: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hlt</a:t>
            </a:r>
            <a:r>
              <a:rPr lang="en"/>
              <a:t> instruction: shuts CPU computation.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/>
              <a:t> and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"/>
              <a:t> instructions for interacting with hardware peripherals.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Special registers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cr3</a:t>
            </a:r>
            <a:r>
              <a:rPr lang="en"/>
              <a:t> (Control Register 3)</a:t>
            </a:r>
            <a:r>
              <a:rPr lang="en"/>
              <a:t>, which controls the </a:t>
            </a:r>
            <a:r>
              <a:rPr i="1" lang="en"/>
              <a:t>page table</a:t>
            </a:r>
            <a:r>
              <a:rPr lang="en"/>
              <a:t> used to translate virtual addresses to physical addresses. Accessed 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mov</a:t>
            </a:r>
            <a:r>
              <a:rPr lang="en"/>
              <a:t>.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https://en.wikipedia.org/wiki/Control_register</a:t>
            </a:r>
            <a:r>
              <a:rPr lang="en" sz="1000"/>
              <a:t> </a:t>
            </a:r>
            <a:endParaRPr sz="1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MSR_LSTAR</a:t>
            </a:r>
            <a:r>
              <a:rPr lang="en"/>
              <a:t> (Model-Specific Register, Long Syscall Target Address Register), which defines where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syscall</a:t>
            </a:r>
            <a:r>
              <a:rPr lang="en"/>
              <a:t> instruction jumps to. Accessed 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wrmsr</a:t>
            </a:r>
            <a:r>
              <a:rPr lang="en"/>
              <a:t> and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rdmsr</a:t>
            </a:r>
            <a:r>
              <a:rPr lang="en"/>
              <a:t>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https://0xax.gitbooks.io/linux-insides/content/SysCall/linux-syscall-1.html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computer know whether your code</a:t>
            </a:r>
            <a:br>
              <a:rPr lang="en"/>
            </a:br>
            <a:r>
              <a:rPr lang="en"/>
              <a:t>can access these resources?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kernel special?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4941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CPU tracks a </a:t>
            </a:r>
            <a:r>
              <a:rPr i="1" lang="en"/>
              <a:t>privilege level</a:t>
            </a:r>
            <a:r>
              <a:rPr lang="en"/>
              <a:t> that controls access to resources. This is generally split into "rings" of access: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Ring 3:</a:t>
            </a:r>
            <a:r>
              <a:rPr lang="en"/>
              <a:t> Userspace, where we have been operating until now. Very restricted.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Ring 2:</a:t>
            </a:r>
            <a:r>
              <a:rPr lang="en"/>
              <a:t> Generally unused.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Ring 1:</a:t>
            </a:r>
            <a:r>
              <a:rPr lang="en"/>
              <a:t> Generally unused.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Ring 0:</a:t>
            </a:r>
            <a:r>
              <a:rPr lang="en"/>
              <a:t> The Kernel. Unrestricted, </a:t>
            </a:r>
            <a:r>
              <a:rPr i="1" lang="en"/>
              <a:t>supervisor mode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Similar to an OS tracking your user ID, the CPU tracks the current privilege level.</a:t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650" y="919087"/>
            <a:ext cx="3412625" cy="246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Supervisor Mode's privileges started causing issues with the rise of </a:t>
            </a:r>
            <a:r>
              <a:rPr i="1" lang="en"/>
              <a:t>Virtual Machines</a:t>
            </a:r>
            <a:r>
              <a:rPr lang="en"/>
              <a:t>. A VM's "guest" kernel shouldn't be able to have unlimited access to the host's physical hardware.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Early 2000s solution: </a:t>
            </a:r>
            <a:r>
              <a:rPr lang="en"/>
              <a:t>force the VM kernel into Ring 1.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Drawback:</a:t>
            </a:r>
            <a:r>
              <a:rPr lang="en"/>
              <a:t> have to use costly and complex emulation methods to simulate some Ring 0 actions of the guest OS.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Modern solution:</a:t>
            </a:r>
            <a:r>
              <a:rPr lang="en"/>
              <a:t> Ring -1, </a:t>
            </a:r>
            <a:r>
              <a:rPr i="1" lang="en"/>
              <a:t>Hypervisor Mode</a:t>
            </a:r>
            <a:r>
              <a:rPr lang="en"/>
              <a:t>. Able to intercept sensitive Ring 0 actions done by guests and handle them in the host OS.</a:t>
            </a:r>
            <a:endParaRPr/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Rings all the way down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types of OS models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monolithic kernel</a:t>
            </a:r>
            <a:r>
              <a:rPr lang="en"/>
              <a:t> there is a single, unified kernel binary that handles all OS-level tasks. Drivers are libraries loaded into this binary.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examples: Linux, FreeBSD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microkernel</a:t>
            </a:r>
            <a:r>
              <a:rPr lang="en"/>
              <a:t>, there is a tiny "core" binary that provides inter-process communication and barebone interactions with the hardware. Drivers are normal-ish userspace programs with slightly special privileges.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examples: </a:t>
            </a:r>
            <a:r>
              <a:rPr lang="en"/>
              <a:t>Minux, seL4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hybrid kernel</a:t>
            </a:r>
            <a:r>
              <a:rPr lang="en"/>
              <a:t>, microkernel features are combined with a</a:t>
            </a:r>
            <a:br>
              <a:rPr lang="en"/>
            </a:br>
            <a:r>
              <a:rPr lang="en"/>
              <a:t>monolithic component.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examples: Windows (NT), MacOS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15832" l="0" r="0" t="14173"/>
          <a:stretch/>
        </p:blipFill>
        <p:spPr>
          <a:xfrm>
            <a:off x="0" y="517327"/>
            <a:ext cx="9144000" cy="39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2320200" y="4276800"/>
            <a:ext cx="45036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 AM THE KERNEL</a:t>
            </a:r>
            <a:endParaRPr sz="41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654000" y="1020600"/>
            <a:ext cx="45036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Linux device driver</a:t>
            </a:r>
            <a:endParaRPr sz="3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Switching between rings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overview: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 bootup, in Ring 0, the kernel sets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MSR_LSTAR</a:t>
            </a:r>
            <a:r>
              <a:rPr lang="en"/>
              <a:t> to point to the syscall handler routine.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a </a:t>
            </a:r>
            <a:r>
              <a:rPr lang="en"/>
              <a:t>userspace</a:t>
            </a:r>
            <a:r>
              <a:rPr lang="en"/>
              <a:t> (Ring 3) process wants to interact with the kernel, it can call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syscall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Privilege level switches to Ring 0.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Control flow jumps to value of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MSR_LSTAR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Return address saved to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rcx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That's basically it!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https://www.felixcloutier.com/x86/syscall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the kernel is ready to return to userspace, it calls the</a:t>
            </a:r>
            <a:br>
              <a:rPr lang="en"/>
            </a:br>
            <a:r>
              <a:rPr lang="en"/>
              <a:t>appropriate return instruction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sysret</a:t>
            </a:r>
            <a:r>
              <a:rPr lang="en"/>
              <a:t> for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syscall</a:t>
            </a:r>
            <a:r>
              <a:rPr lang="en"/>
              <a:t>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Privilege level switches to Ring 3.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Control flow jumps to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rcx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That's basically it!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Kernel-Userspace Relationship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Userspace processes have their virtual memory at </a:t>
            </a:r>
            <a:r>
              <a:rPr i="1" lang="en"/>
              <a:t>low addresses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56124bc0e000-56124bc10000 r--p 00000000 fd:01 7864471                	/usr/bin/cat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56124bc10000-56124bc15000 r-xp 00002000 fd:01 7864471                	/usr/bin/cat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56124bc15000-56124bc18000 r--p 00007000 fd:01 7864471                	/usr/bin/cat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56124bc18000-56124bc19000 r--p 00009000 fd:01 7864471                	/usr/bin/cat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56124bc19000-56124bc1a000 rw-p 0000a000 fd:01 7864471                	/usr/bin/cat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56124c07f000-56124c0a0000 rw-p 00000000 00:00 0                      	[heap]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7fae08b4a000-7fae08b6c000 rw-p 00000000 00:00 0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7fae08b6c000-7fae090dc000 r--p 00000000 fd:01 7864602                	/usr/lib/locale/locale-archive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7fae090dc000-7fae09101000 r--p 00000000 fd:01 7866483                	/usr/lib/x86_64-linux-gnu/libc-2.31.so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7fae09101000-7fae09279000 r-xp 00025000 fd:01 7866483                	/usr/lib/x86_64-linux-gnu/libc-2.31.so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7fae09279000-7fae092c3000 r--p 0019d000 fd:01 7866483                	/usr/lib/x86_64-linux-gnu/libc-2.31.so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7fae092c3000-7fae092c4000 ---p 001e7000 fd:01 7866483                	/usr/lib/x86_64-linux-gnu/libc-2.31.so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7fae092c4000-7fae092c7000 r--p 001e7000 fd:01 7866483                	/usr/lib/x86_64-linux-gnu/libc-2.31.so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7fae092c7000-7fae092ca000 rw-p 001ea000 fd:01 7866483                	/usr/lib/x86_64-linux-gnu/libc-2.31.so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7fae092ca000-7fae092d0000 rw-p 00000000 00:00 0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7fae092ee000-7fae092ef000 r--p 00000000 fd:01 7866478                	/usr/lib/x86_64-linux-gnu/ld-2.31.so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7fae092ef000-7fae09312000 r-xp 00001000 fd:01 7866478                	/usr/lib/x86_64-linux-gnu/ld-2.31.so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7fae09312000-7fae0931a000 r--p 00024000 fd:01 7866478                	/usr/lib/x86_64-linux-gnu/ld-2.31.so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7fae0931b000-7fae0931c000 r--p 0002c000 fd:01 7866478                	/usr/lib/x86_64-linux-gnu/ld-2.31.so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7fae0931c000-7fae0931d000 rw-p 0002d000 fd:01 7866478                	/usr/lib/x86_64-linux-gnu/ld-2.31.so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7fae0931d000-7fae0931e000 rw-p 00000000 00:00 0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7ffec1e8c000-7ffec1ead000 rw-p 00000000 00:00 0                      	[stack]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7ffec1fa5000-7ffec1fa8000 r--p 00000000 00:00 0                      	[vvar]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7ffec1fa8000-7ffec1fa9000 r-xp 00000000 00:00 0                      	[vdso]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">
                <a:latin typeface="Consolas"/>
                <a:ea typeface="Consolas"/>
                <a:cs typeface="Consolas"/>
                <a:sym typeface="Consolas"/>
              </a:rPr>
              <a:t>ffffffffff600000-ffffffffff601000</a:t>
            </a:r>
            <a:r>
              <a:rPr lang="en" sz="400">
                <a:latin typeface="Consolas"/>
                <a:ea typeface="Consolas"/>
                <a:cs typeface="Consolas"/>
                <a:sym typeface="Consolas"/>
              </a:rPr>
              <a:t> --xp 00000000 00:00 0              	[vsyscall]</a:t>
            </a:r>
            <a:endParaRPr sz="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The kernel has its own virtual memory space, but in </a:t>
            </a:r>
            <a:r>
              <a:rPr i="1" lang="en"/>
              <a:t>high addresses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System calls do NOT switch the virtual memory mapping, but</a:t>
            </a:r>
            <a:br>
              <a:rPr lang="en"/>
            </a:br>
            <a:r>
              <a:rPr lang="en"/>
              <a:t>kernel memory is only accessible from Ring 0!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