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Tahoma"/>
      <p:regular r:id="rId15"/>
      <p:bold r:id="rId16"/>
    </p:embeddedFont>
    <p:embeddedFont>
      <p:font typeface="Roboto Light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boldItalic.fntdata"/><Relationship Id="rId11" Type="http://schemas.openxmlformats.org/officeDocument/2006/relationships/font" Target="fonts/Roboto-regular.fntdata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RobotoLight-regular.fnt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italic.fntdata"/><Relationship Id="rId6" Type="http://schemas.openxmlformats.org/officeDocument/2006/relationships/slide" Target="slides/slide1.xml"/><Relationship Id="rId18" Type="http://schemas.openxmlformats.org/officeDocument/2006/relationships/font" Target="fonts/Robo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8d35cb47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8d35cb47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548015c4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548015c4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548015c4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548015c4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548015bd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548015bd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ithub.com/pwncollege/pwnkerne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nullbyte.cat/post/linux-kernel-exploit-development-environment/#environment-setup" TargetMode="External"/><Relationship Id="rId4" Type="http://schemas.openxmlformats.org/officeDocument/2006/relationships/hyperlink" Target="https://www.kernel.org/doc/Documentation/dev-tools/gdb-kernel-debugging.rst" TargetMode="External"/><Relationship Id="rId5" Type="http://schemas.openxmlformats.org/officeDocument/2006/relationships/hyperlink" Target="https://github.com/cirosantilli/linux-kernel-module-che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Kernel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 Setup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 Setup: Emulation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development and exploitation can be fraught with errors. To avoid having to reboot constantly, work on a VM.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will need: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Compiler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Kernel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Userspace filesystem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Emulator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Convenient setup: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https://github.com/pwncollege/pwnkernel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 Setup: debugging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you have a new enough version of gdb...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and the kernel is configured with debug symbols...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and kernel ASLR is off...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you might be able to debug reasonably!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# gdb vmlinux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(gdb) b *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0x400800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(gdb) c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ni</a:t>
            </a:r>
            <a:r>
              <a:rPr lang="en"/>
              <a:t> seems to be broken (use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si</a:t>
            </a:r>
            <a:r>
              <a:rPr lang="en"/>
              <a:t>/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finish</a:t>
            </a:r>
            <a:r>
              <a:rPr lang="en"/>
              <a:t>, instead).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 Setup: where is everything?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root access,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/proc/kallsyms</a:t>
            </a:r>
            <a:r>
              <a:rPr lang="en"/>
              <a:t> is a list of locations of symbols (including those of loaded modules).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don't have root access... you'll need to find a leak!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reading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e</a:t>
            </a:r>
            <a:r>
              <a:rPr lang="en"/>
              <a:t>nvironment setup: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https://www.nullbyte.cat/post/linux-kernel-exploit-development-environment/#environment-setup</a:t>
            </a:r>
            <a:r>
              <a:rPr lang="en" sz="1100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https://www.kernel.org/doc/Documentation/dev-tools/gdb-kernel-debugging.rst</a:t>
            </a:r>
            <a:r>
              <a:rPr lang="en" sz="1100"/>
              <a:t>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Feature-rich kernel experimentation environment: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https://github.com/cirosantilli/linux-kernel-module-cheat</a:t>
            </a:r>
            <a:r>
              <a:rPr lang="en" sz="1100"/>
              <a:t> 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