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Tahoma"/>
      <p:regular r:id="rId23"/>
      <p:bold r:id="rId24"/>
    </p:embeddedFont>
    <p:embeddedFont>
      <p:font typeface="Roboto Light"/>
      <p:regular r:id="rId25"/>
      <p:bold r:id="rId26"/>
      <p:italic r:id="rId27"/>
      <p:boldItalic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Tahoma-bold.fntdata"/><Relationship Id="rId23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Light-bold.fntdata"/><Relationship Id="rId25" Type="http://schemas.openxmlformats.org/officeDocument/2006/relationships/font" Target="fonts/RobotoLight-regular.fntdata"/><Relationship Id="rId28" Type="http://schemas.openxmlformats.org/officeDocument/2006/relationships/font" Target="fonts/RobotoLight-boldItalic.fntdata"/><Relationship Id="rId27" Type="http://schemas.openxmlformats.org/officeDocument/2006/relationships/font" Target="fonts/Roboto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548015bd5_0_6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548015bd5_0_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548015bd5_0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548015bd5_0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548015bd5_0_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548015bd5_0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8d35cb47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8d35cb47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548015bd5_0_8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548015bd5_0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548015bd5_0_8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548015bd5_0_8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548015bd5_0_8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548015bd5_0_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548015bd5_0_8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548015bd5_0_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548015bd5_0_8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548015bd5_0_8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548015bd5_0_8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548015bd5_0_8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548015bd5_0_8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548015bd5_0_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548015bd5_0_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548015bd5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OhQacawMxoY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Kernel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Kernel </a:t>
            </a:r>
            <a:r>
              <a:rPr lang="en"/>
              <a:t>Modules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 Loading</a:t>
            </a:r>
            <a:endParaRPr/>
          </a:p>
        </p:txBody>
      </p:sp>
      <p:sp>
        <p:nvSpPr>
          <p:cNvPr id="173" name="Google Shape;173;p3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Kernel modules are loaded using the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init_module</a:t>
            </a:r>
            <a:r>
              <a:rPr lang="en"/>
              <a:t> system call, usually done through the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insmod</a:t>
            </a:r>
            <a:r>
              <a:rPr lang="en"/>
              <a:t> utility.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# insmod mymodule.ko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Listing Modules</a:t>
            </a:r>
            <a:endParaRPr/>
          </a:p>
        </p:txBody>
      </p:sp>
      <p:sp>
        <p:nvSpPr>
          <p:cNvPr id="179" name="Google Shape;179;p3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Loaded kernel modules can be seen using: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# lsmod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 Removal</a:t>
            </a:r>
            <a:endParaRPr/>
          </a:p>
        </p:txBody>
      </p:sp>
      <p:sp>
        <p:nvSpPr>
          <p:cNvPr id="185" name="Google Shape;185;p3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Loaded kernel modules can be removed using the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delete_module</a:t>
            </a:r>
            <a:r>
              <a:rPr lang="en"/>
              <a:t> system call, usually done through the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rmmod</a:t>
            </a:r>
            <a:r>
              <a:rPr lang="en"/>
              <a:t> utility: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# rmmod mymodule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Fantastic Kernel Modules and Where to Find Them</a:t>
            </a:r>
            <a:endParaRPr/>
          </a:p>
        </p:txBody>
      </p:sp>
      <p:sp>
        <p:nvSpPr>
          <p:cNvPr id="191" name="Google Shape;191;p3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 play with some kernel modules!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hello_log:</a:t>
            </a:r>
            <a:r>
              <a:rPr lang="en"/>
              <a:t> demonstrates the simplest possible kernel module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hello_dev_char:</a:t>
            </a:r>
            <a:r>
              <a:rPr lang="en"/>
              <a:t> demonstrates a module exposing a /dev character device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hello_ioctl:</a:t>
            </a:r>
            <a:r>
              <a:rPr lang="en"/>
              <a:t> exposes a /dev device with ioctl interface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hello_proc_char:</a:t>
            </a:r>
            <a:r>
              <a:rPr lang="en"/>
              <a:t> exposes a /proc device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make_root:</a:t>
            </a:r>
            <a:r>
              <a:rPr lang="en"/>
              <a:t> exposes a /proc device with ioctl interface and an evil backdoor!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kernel module?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kernel module is a library that loads into the kernel.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Similar to a userspace library (i.e.,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/lib/x86_64-linux-gnu/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libc.so.6</a:t>
            </a:r>
            <a:r>
              <a:rPr lang="en"/>
              <a:t>):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module is an ELF file (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.ko</a:t>
            </a:r>
            <a:r>
              <a:rPr lang="en"/>
              <a:t> extension instead of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.so</a:t>
            </a:r>
            <a:r>
              <a:rPr lang="en"/>
              <a:t>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module is loaded into the address space of the kernel.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Code in the module runs with the same privileges as the kernel.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Kernel modules are used to implement: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device drivers (graphics cards, etc)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filesystems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networking functionality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various other stuff!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</a:t>
            </a:r>
            <a:r>
              <a:rPr lang="en"/>
              <a:t> Interaction: System Calls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Historically</a:t>
            </a:r>
            <a:r>
              <a:rPr lang="en"/>
              <a:t>, kernel modules could add system call entries through a bit of effort by modifying the kernel's system call table.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This is explicitly unsupported in modern kernels.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</a:t>
            </a:r>
            <a:r>
              <a:rPr lang="en"/>
              <a:t> Interaction: Interrupts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Theoretically, a module could register an interrupt handler by using the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LIDT</a:t>
            </a:r>
            <a:r>
              <a:rPr lang="en"/>
              <a:t> and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LGDT</a:t>
            </a:r>
            <a:r>
              <a:rPr lang="en"/>
              <a:t> instructions and be triggered by, say, an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int 42</a:t>
            </a:r>
            <a:r>
              <a:rPr lang="en"/>
              <a:t> instruction.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Useful one-byte interrupt instructions to hook: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int3 (0xcc):</a:t>
            </a:r>
            <a:r>
              <a:rPr lang="en"/>
              <a:t> normally causes a SIGTRAP, but can be hooked!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int1 (0xf1):</a:t>
            </a:r>
            <a:r>
              <a:rPr lang="en"/>
              <a:t> normally used for hardware debugging, but can be hooked!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 module can also hook the Invalid Opcode Exception interrupt!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 be used to implement custom instructions in software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example for security retrofitting: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https://www.youtube.com/watch?v=OhQacawMxoY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Usually a bespoke interaction method.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 Interaction: Files</a:t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most common way of interacting with modules is via file!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/dev</a:t>
            </a:r>
            <a:r>
              <a:rPr lang="en" sz="1400"/>
              <a:t>: mostly traditional devices (i.e.,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/dev/dsp</a:t>
            </a:r>
            <a:r>
              <a:rPr lang="en" sz="1400"/>
              <a:t> for audio)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/proc</a:t>
            </a:r>
            <a:r>
              <a:rPr lang="en" sz="1400"/>
              <a:t>: started out in System V Unix as information about running processes. Linux expanded it into in a disastrous mess of kernel interfaces. The solution...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/sys</a:t>
            </a:r>
            <a:r>
              <a:rPr lang="en" sz="1400"/>
              <a:t>: non-process information interface with the kernel.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 module can register a file in one of the above locations.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Userspace code can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open()</a:t>
            </a:r>
            <a:r>
              <a:rPr lang="en"/>
              <a:t> that file to interact with the module!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read() and write()</a:t>
            </a:r>
            <a:endParaRPr/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interaction mode is to handler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read()</a:t>
            </a:r>
            <a:r>
              <a:rPr lang="en"/>
              <a:t> and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write()</a:t>
            </a:r>
            <a:r>
              <a:rPr lang="en"/>
              <a:t> for your module's exposed file.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From kernel space: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static ssize_t device_read(struct file *filp, char *buffer, size_t length, loff_t *offset)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static ssize_t device_write(struct file *filp, const char *buf, size_t len, loff_t *off)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From user space:</a:t>
            </a:r>
            <a:endParaRPr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fd = 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open("/dev/pwn-college", 0)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read(fd, buffer, 128);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Useful for modules that deal with streams (i.e., a stream of</a:t>
            </a:r>
            <a:br>
              <a:rPr lang="en"/>
            </a:br>
            <a:r>
              <a:rPr lang="en"/>
              <a:t>audio or video data).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ioctl()</a:t>
            </a:r>
            <a:endParaRPr/>
          </a:p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Input/Output Control provides a much more flexible interface.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From kernel space: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static long device_ioctl(struct file *filp, unsigned int ioctl_num, unsigned long ioctl_param)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From user space:</a:t>
            </a:r>
            <a:endParaRPr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int fd = 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open("/dev/pwn-college", 0);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ioctl(fd, COMMAND_CODE, &amp;custom_data_structure);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Useful for setting and querying non-stream data (i.e., webcam</a:t>
            </a:r>
            <a:br>
              <a:rPr lang="en"/>
            </a:br>
            <a:r>
              <a:rPr lang="en"/>
              <a:t>resolution </a:t>
            </a:r>
            <a:r>
              <a:rPr lang="en"/>
              <a:t>settings as opposed to webcam video stream).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Driver Interaction: Inside the Kernel</a:t>
            </a:r>
            <a:endParaRPr/>
          </a:p>
        </p:txBody>
      </p:sp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kernel can do </a:t>
            </a:r>
            <a:r>
              <a:rPr i="1" lang="en"/>
              <a:t>anything</a:t>
            </a:r>
            <a:r>
              <a:rPr lang="en"/>
              <a:t>, and kernel modules in a monolithic kernel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are</a:t>
            </a:r>
            <a:r>
              <a:rPr lang="en"/>
              <a:t> the kernel. Anything is possible...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But typically, the kernel: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reads data from userspace (using copy_from_user)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"does stuff" (open files, read files, interact with hardware, etc)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writes data to userspace (using copy_to_user)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returns to userspace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 </a:t>
            </a:r>
            <a:r>
              <a:rPr lang="en"/>
              <a:t>Compilation</a:t>
            </a:r>
            <a:endParaRPr/>
          </a:p>
        </p:txBody>
      </p:sp>
      <p:sp>
        <p:nvSpPr>
          <p:cNvPr id="167" name="Google Shape;167;p3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pwnkernel does the tedious stuff for you.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Write your kernel module in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src/mymodule.c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Add an entry for it on the top of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src/Makefile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./build.sh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