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Tahoma"/>
      <p:regular r:id="rId18"/>
      <p:bold r:id="rId19"/>
    </p:embeddedFont>
    <p:embeddedFont>
      <p:font typeface="Roboto Ligh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Roboto Mono Regula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22" Type="http://schemas.openxmlformats.org/officeDocument/2006/relationships/font" Target="fonts/RobotoLight-italic.fntdata"/><Relationship Id="rId21" Type="http://schemas.openxmlformats.org/officeDocument/2006/relationships/font" Target="fonts/RobotoLigh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Regular-regular.fntdata"/><Relationship Id="rId25" Type="http://schemas.openxmlformats.org/officeDocument/2006/relationships/font" Target="fonts/Oswald-bold.fntdata"/><Relationship Id="rId28" Type="http://schemas.openxmlformats.org/officeDocument/2006/relationships/font" Target="fonts/RobotoMonoRegular-italic.fntdata"/><Relationship Id="rId27" Type="http://schemas.openxmlformats.org/officeDocument/2006/relationships/font" Target="fonts/RobotoMonoRegula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Regula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Tahoma-bold.fntdata"/><Relationship Id="rId1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54a02c02a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54a02c02a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54a02c02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54a02c02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54a02c0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54a02c0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a3c0c177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a3c0c177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a3c0c177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a3c0c177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a3c0c177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a3c0c177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a3c0c177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a3c0c177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Kernel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 Escalation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Memory Corruption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copy_to_user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(userspace_address, kernel_address, length);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copy_from_user(kernel_address, userspace_address, length);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memory must be kept uncorrupted! Corruption can: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crash the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brick</a:t>
            </a:r>
            <a:r>
              <a:rPr lang="en"/>
              <a:t> the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escalate process privileges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interfere with other processes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user data should be carefully handled (haha) and only</a:t>
            </a:r>
            <a:br>
              <a:rPr lang="en"/>
            </a:br>
            <a:r>
              <a:rPr lang="en"/>
              <a:t>accessed with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copy_to_user</a:t>
            </a:r>
            <a:r>
              <a:rPr lang="en"/>
              <a:t> and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copy_from_user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Vulnerabilities Happen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code is just code!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corruptions, allocator misuse, etc, all happen in the kernel!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 with this?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Race Conditions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modules are not userspace programs.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are always prone to multi-threading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happens if two devices open /dev/pwn-college simultaneously?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could disappear or swap resources mid-execution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happens if make_root.ko is removed while /proc/pwn-college is open?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Race conditions</a:t>
            </a:r>
            <a:r>
              <a:rPr lang="en"/>
              <a:t> are huge problems plaguing kernels!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Classic: Privilege Escalation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7200" y="1932200"/>
            <a:ext cx="3994500" cy="29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struct task_struct {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struct thread_info    	thread_info;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/* -1 unrunnable, 0 runnable, &gt;0 stopped: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volatile long         	state;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void                  	*stack;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atomic_t              	usage;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	// ...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int                   	prio;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int                   	static_prio;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int                   	normal_prio;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unsigned int          	rt_priority;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struct sched_info     	sched_info;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struct list_head      	tasks;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pid_t                 	pid;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pid_t                 	tgid;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/* Process credentials: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/* Objective and real subjective task credentials (COW):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    const struct cred __rcu  *real_cred;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/* Effective (overridable) subjective task credentials (COW):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    const struct cred __rcu  *cred;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	// ...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};</a:t>
            </a:r>
            <a:endParaRPr sz="600"/>
          </a:p>
        </p:txBody>
      </p:sp>
      <p:sp>
        <p:nvSpPr>
          <p:cNvPr id="144" name="Google Shape;144;p27"/>
          <p:cNvSpPr txBox="1"/>
          <p:nvPr>
            <p:ph idx="2" type="body"/>
          </p:nvPr>
        </p:nvSpPr>
        <p:spPr>
          <a:xfrm>
            <a:off x="4692274" y="1932200"/>
            <a:ext cx="3994500" cy="29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struct cred {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atomic_t    usage;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kuid_t   	 uid;   	 /* real UID of the task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kgid_t   	 gid;   	 /* real GID of the task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kuid_t   	 suid;   	 /* saved UID of the task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kgid_t   	 sgid;   	 /* saved GID of the task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    kuid_t   	 euid;   	 /* effective UID of the task */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kgid_t   	 egid;   	 /* effective GID of the task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kuid_t   	 fsuid;   	 /* UID for VFS ops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kgid_t   	 fsgid;   	 /* GID for VFS ops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unsigned    securebits;    /* SUID-less security management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kernel_cap_t    cap_inheritable; /* caps our children can inherit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kernel_cap_t    cap_permitted;    /* caps we're permitted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kernel_cap_t    cap_effective;    /* caps we can actually use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kernel_cap_t    cap_bset;    /* capability bounding set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    kernel_cap_t    cap_ambient;    /* Ambient capability set */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	// ...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};</a:t>
            </a:r>
            <a:endParaRPr sz="600"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457200" y="1200150"/>
            <a:ext cx="83871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kernel tracks user the privileges (and other data) of every running process.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set these?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credentials are supposed to be immutable (i.e., they can be cached elsewhere, and shouldn't be updated in place). Instead, they can be replaced: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commit_creds(struct cred *)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cred struct seems a bit complex, but the kernel can make us a fresh one!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struct cred *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prepare_kernel_cred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(struct task_struct *reference_task_struct)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Luckily, if we pass NULL to the reference struct, it'll give us a</a:t>
            </a:r>
            <a:br>
              <a:rPr lang="en"/>
            </a:br>
            <a:r>
              <a:rPr lang="en"/>
              <a:t>cred struct with root access and full privileges!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set these?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to run: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commit_creds(prepare_kernel_cred(0));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Complications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know where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commit_creds</a:t>
            </a:r>
            <a:r>
              <a:rPr lang="en"/>
              <a:t> and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prepare_kernel_cred</a:t>
            </a:r>
            <a:r>
              <a:rPr lang="en"/>
              <a:t> are in memory?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Older kernels (or newer kernels when kASLR is disabled) are mapped at predictable locations.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/proc/kallsym</a:t>
            </a:r>
            <a:r>
              <a:rPr lang="en"/>
              <a:t> is an interface for the kernel to give root these addresses.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enabled, gdb support is your friend.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Otherwise, it's the exact same problem as userspace ASLR!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