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Roboto Light"/>
      <p:regular r:id="rId14"/>
      <p:bold r:id="rId15"/>
      <p:italic r:id="rId16"/>
      <p:boldItalic r:id="rId17"/>
    </p:embeddedFont>
    <p:embeddedFont>
      <p:font typeface="Oswal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Light-bold.fntdata"/><Relationship Id="rId14" Type="http://schemas.openxmlformats.org/officeDocument/2006/relationships/font" Target="fonts/RobotoLight-regular.fntdata"/><Relationship Id="rId17" Type="http://schemas.openxmlformats.org/officeDocument/2006/relationships/font" Target="fonts/RobotoLight-boldItalic.fntdata"/><Relationship Id="rId16" Type="http://schemas.openxmlformats.org/officeDocument/2006/relationships/font" Target="fonts/RobotoLight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bold.fntdata"/><Relationship Id="rId6" Type="http://schemas.openxmlformats.org/officeDocument/2006/relationships/slide" Target="slides/slide1.xml"/><Relationship Id="rId18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cd266bf9c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cd266bf9c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d40f56f4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d40f56f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ad40f56f4f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ad40f56f4f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Advanced Exploitation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Memory Forensics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Motivating Example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char *messages[16]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int stored[16]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vuln(FILE *in, FILE *out)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fprintf(out, "Welcome to the message server! Commands: malloc/scanf/printf/free/quit.\n");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char input[1024];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int idx;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while (1)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"%s", input)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"quit") ==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"%d", &amp;idx)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"printf")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if (fprintf(out, "MESSAGE: %s\n", stored[idx] ? messages[idx] : "NONE") &lt;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"malloc")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(!stored[idx])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messages[idx] = malloc(1024);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1;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"scanf")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fscanf(in, "%1024s", stored[idx] ? messages[idx] : 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"free")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free(messages[idx]);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0;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fprintf(stderr, "INVALID COMMAND %s %#llx\n", input, *(unsigned long long*)input);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state: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PIE base (binary address)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ASLR base (library addresses)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Stack base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Heap base (main arena)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Thread-specific arenas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Canary</a:t>
            </a:r>
            <a:endParaRPr/>
          </a:p>
        </p:txBody>
      </p:sp>
      <p:sp>
        <p:nvSpPr>
          <p:cNvPr id="103" name="Google Shape;103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Knowledge Check</a:t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583125" y="2824925"/>
            <a:ext cx="192300" cy="1926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Digging Through Memory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have one address... How can we find more?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Where to look?</a:t>
            </a:r>
            <a:br>
              <a:rPr lang="en"/>
            </a:br>
            <a:r>
              <a:rPr lang="en"/>
              <a:t>Use all the information available!</a:t>
            </a:r>
            <a:br>
              <a:rPr lang="en"/>
            </a:br>
            <a:r>
              <a:rPr lang="en"/>
              <a:t>We know where an allocation address is.</a:t>
            </a:r>
            <a:br>
              <a:rPr lang="en"/>
            </a:br>
            <a:r>
              <a:rPr lang="en"/>
              <a:t>Check gdb for: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Locations at constant offsets from now-known addresses.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Pointers in now-known-mapped pages.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How to look?</a:t>
            </a:r>
            <a:br>
              <a:rPr lang="en"/>
            </a:br>
            <a:r>
              <a:rPr lang="en"/>
              <a:t>First, </a:t>
            </a:r>
            <a:r>
              <a:rPr i="1" lang="en"/>
              <a:t>use gdb</a:t>
            </a:r>
            <a:r>
              <a:rPr lang="en"/>
              <a:t>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