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  <p:embeddedFont>
      <p:font typeface="Roboto Light"/>
      <p:regular r:id="rId11"/>
      <p:bold r:id="rId12"/>
      <p:italic r:id="rId13"/>
      <p:boldItalic r:id="rId14"/>
    </p:embeddedFon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Light-regular.fntdata"/><Relationship Id="rId10" Type="http://schemas.openxmlformats.org/officeDocument/2006/relationships/font" Target="fonts/Roboto-boldItalic.fntdata"/><Relationship Id="rId13" Type="http://schemas.openxmlformats.org/officeDocument/2006/relationships/font" Target="fonts/RobotoLight-italic.fntdata"/><Relationship Id="rId12" Type="http://schemas.openxmlformats.org/officeDocument/2006/relationships/font" Target="fonts/RobotoLigh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italic.fntdata"/><Relationship Id="rId15" Type="http://schemas.openxmlformats.org/officeDocument/2006/relationships/font" Target="fonts/Oswald-regular.fntdata"/><Relationship Id="rId14" Type="http://schemas.openxmlformats.org/officeDocument/2006/relationships/font" Target="fonts/RobotoLight-boldItalic.fntdata"/><Relationship Id="rId16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Advanced Exploitation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Kernel Races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