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Oswald Regular"/>
      <p:regular r:id="rId18"/>
      <p:bold r:id="rId19"/>
    </p:embeddedFont>
    <p:embeddedFont>
      <p:font typeface="Coming Soon"/>
      <p:regular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ingSoon-regular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OswaldRegular-bold.fntdata"/><Relationship Id="rId18" Type="http://schemas.openxmlformats.org/officeDocument/2006/relationships/font" Target="fonts/OswaldRegula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eb8184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eb8184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eb818465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eb81846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2eb8184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2eb8184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2eb818465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2eb818465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2eb818465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2eb81846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eb818465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2eb818465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de6f7a9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de6f7a9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allpaca/chrome-sbx-d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lixir.bootlin.com/linux/latest/source/include/linux/sched.h#L632" TargetMode="External"/><Relationship Id="rId4" Type="http://schemas.openxmlformats.org/officeDocument/2006/relationships/hyperlink" Target="https://elixir.bootlin.com/linux/latest/source/arch/x86/include/asm/thread_info.h#L85" TargetMode="Externa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elixir.bootlin.com/linux/latest/C/ident/SIGSYS" TargetMode="External"/><Relationship Id="rId11" Type="http://schemas.openxmlformats.org/officeDocument/2006/relationships/hyperlink" Target="https://elixir.bootlin.com/linux/latest/C/ident/orig_ax" TargetMode="External"/><Relationship Id="rId10" Type="http://schemas.openxmlformats.org/officeDocument/2006/relationships/hyperlink" Target="https://elixir.bootlin.com/linux/latest/C/ident/secure_computing" TargetMode="External"/><Relationship Id="rId13" Type="http://schemas.openxmlformats.org/officeDocument/2006/relationships/hyperlink" Target="https://elixir.bootlin.com/linux/latest/C/ident/syscall_nr" TargetMode="External"/><Relationship Id="rId12" Type="http://schemas.openxmlformats.org/officeDocument/2006/relationships/hyperlink" Target="https://elixir.bootlin.com/linux/latest/C/ident/syscall_n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lixir.bootlin.com/linux/latest/source/arch/x86/entry/vsyscall/vsyscall_64.c#L217" TargetMode="External"/><Relationship Id="rId4" Type="http://schemas.openxmlformats.org/officeDocument/2006/relationships/hyperlink" Target="https://elixir.bootlin.com/linux/latest/C/ident/orig_ax" TargetMode="External"/><Relationship Id="rId9" Type="http://schemas.openxmlformats.org/officeDocument/2006/relationships/hyperlink" Target="https://elixir.bootlin.com/linux/latest/C/ident/secure_computing" TargetMode="External"/><Relationship Id="rId15" Type="http://schemas.openxmlformats.org/officeDocument/2006/relationships/hyperlink" Target="https://elixir.bootlin.com/linux/latest/C/ident/address" TargetMode="External"/><Relationship Id="rId14" Type="http://schemas.openxmlformats.org/officeDocument/2006/relationships/hyperlink" Target="https://elixir.bootlin.com/linux/latest/C/ident/ip" TargetMode="External"/><Relationship Id="rId17" Type="http://schemas.openxmlformats.org/officeDocument/2006/relationships/hyperlink" Target="https://elixir.bootlin.com/linux/latest/C/ident/warn_bad_vsyscall" TargetMode="External"/><Relationship Id="rId16" Type="http://schemas.openxmlformats.org/officeDocument/2006/relationships/hyperlink" Target="https://elixir.bootlin.com/linux/latest/C/ident/address" TargetMode="External"/><Relationship Id="rId5" Type="http://schemas.openxmlformats.org/officeDocument/2006/relationships/hyperlink" Target="https://elixir.bootlin.com/linux/latest/C/ident/syscall_nr" TargetMode="External"/><Relationship Id="rId19" Type="http://schemas.openxmlformats.org/officeDocument/2006/relationships/hyperlink" Target="https://elixir.bootlin.com/linux/latest/C/ident/do_exit" TargetMode="External"/><Relationship Id="rId6" Type="http://schemas.openxmlformats.org/officeDocument/2006/relationships/hyperlink" Target="https://elixir.bootlin.com/linux/latest/C/ident/syscall_nr" TargetMode="External"/><Relationship Id="rId18" Type="http://schemas.openxmlformats.org/officeDocument/2006/relationships/hyperlink" Target="https://elixir.bootlin.com/linux/latest/C/ident/KERN_DEBUG" TargetMode="External"/><Relationship Id="rId7" Type="http://schemas.openxmlformats.org/officeDocument/2006/relationships/hyperlink" Target="https://elixir.bootlin.com/linux/latest/C/ident/ax" TargetMode="External"/><Relationship Id="rId8" Type="http://schemas.openxmlformats.org/officeDocument/2006/relationships/hyperlink" Target="https://elixir.bootlin.com/linux/latest/C/ident/ENOSYS" TargetMode="Externa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hyperlink" Target="https://elixir.bootlin.com/linux/latest/C/ident/nr" TargetMode="External"/><Relationship Id="rId22" Type="http://schemas.openxmlformats.org/officeDocument/2006/relationships/hyperlink" Target="https://elixir.bootlin.com/linux/latest/C/ident/current" TargetMode="External"/><Relationship Id="rId21" Type="http://schemas.openxmlformats.org/officeDocument/2006/relationships/hyperlink" Target="https://elixir.bootlin.com/linux/latest/C/ident/syscall_get_nr" TargetMode="External"/><Relationship Id="rId24" Type="http://schemas.openxmlformats.org/officeDocument/2006/relationships/hyperlink" Target="https://elixir.bootlin.com/linux/latest/C/ident/task_pt_regs" TargetMode="External"/><Relationship Id="rId23" Type="http://schemas.openxmlformats.org/officeDocument/2006/relationships/hyperlink" Target="https://elixir.bootlin.com/linux/latest/C/ident/task_pt_reg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lixir.bootlin.com/linux/latest/source/include/linux/seccomp.h#L43" TargetMode="External"/><Relationship Id="rId4" Type="http://schemas.openxmlformats.org/officeDocument/2006/relationships/hyperlink" Target="https://elixir.bootlin.com/linux/latest/C/ident/secure_computing" TargetMode="External"/><Relationship Id="rId9" Type="http://schemas.openxmlformats.org/officeDocument/2006/relationships/hyperlink" Target="https://elixir.bootlin.com/linux/latest/C/ident/__secure_computing" TargetMode="External"/><Relationship Id="rId26" Type="http://schemas.openxmlformats.org/officeDocument/2006/relationships/hyperlink" Target="https://elixir.bootlin.com/linux/latest/C/ident/switch" TargetMode="External"/><Relationship Id="rId25" Type="http://schemas.openxmlformats.org/officeDocument/2006/relationships/hyperlink" Target="https://elixir.bootlin.com/linux/latest/C/ident/current" TargetMode="External"/><Relationship Id="rId28" Type="http://schemas.openxmlformats.org/officeDocument/2006/relationships/hyperlink" Target="https://elixir.bootlin.com/linux/latest/C/ident/SECCOMP_MODE_STRICT" TargetMode="External"/><Relationship Id="rId27" Type="http://schemas.openxmlformats.org/officeDocument/2006/relationships/hyperlink" Target="https://elixir.bootlin.com/linux/latest/C/ident/SECCOMP_MODE_STRICT" TargetMode="External"/><Relationship Id="rId5" Type="http://schemas.openxmlformats.org/officeDocument/2006/relationships/hyperlink" Target="https://elixir.bootlin.com/linux/latest/C/ident/secure_computing" TargetMode="External"/><Relationship Id="rId6" Type="http://schemas.openxmlformats.org/officeDocument/2006/relationships/hyperlink" Target="https://elixir.bootlin.com/linux/latest/C/ident/unlikely" TargetMode="External"/><Relationship Id="rId29" Type="http://schemas.openxmlformats.org/officeDocument/2006/relationships/hyperlink" Target="https://elixir.bootlin.com/linux/latest/C/ident/__secure_computing_strict" TargetMode="External"/><Relationship Id="rId7" Type="http://schemas.openxmlformats.org/officeDocument/2006/relationships/hyperlink" Target="https://elixir.bootlin.com/linux/latest/C/ident/test_thread_flag" TargetMode="External"/><Relationship Id="rId8" Type="http://schemas.openxmlformats.org/officeDocument/2006/relationships/hyperlink" Target="https://elixir.bootlin.com/linux/latest/C/ident/TIF_SECCOMP" TargetMode="External"/><Relationship Id="rId31" Type="http://schemas.openxmlformats.org/officeDocument/2006/relationships/hyperlink" Target="https://elixir.bootlin.com/linux/latest/C/ident/SECCOMP_MODE_FILTER" TargetMode="External"/><Relationship Id="rId30" Type="http://schemas.openxmlformats.org/officeDocument/2006/relationships/hyperlink" Target="https://elixir.bootlin.com/linux/latest/C/ident/SECCOMP_MODE_FILTER" TargetMode="External"/><Relationship Id="rId11" Type="http://schemas.openxmlformats.org/officeDocument/2006/relationships/hyperlink" Target="https://elixir.bootlin.com/linux/latest/C/ident/__secure_computing" TargetMode="External"/><Relationship Id="rId33" Type="http://schemas.openxmlformats.org/officeDocument/2006/relationships/hyperlink" Target="https://elixir.bootlin.com/linux/latest/C/ident/__seccomp_filter" TargetMode="External"/><Relationship Id="rId10" Type="http://schemas.openxmlformats.org/officeDocument/2006/relationships/hyperlink" Target="https://elixir.bootlin.com/linux/latest/C/ident/__secure_computing" TargetMode="External"/><Relationship Id="rId32" Type="http://schemas.openxmlformats.org/officeDocument/2006/relationships/hyperlink" Target="https://elixir.bootlin.com/linux/latest/C/ident/__seccomp_filter" TargetMode="External"/><Relationship Id="rId13" Type="http://schemas.openxmlformats.org/officeDocument/2006/relationships/hyperlink" Target="https://elixir.bootlin.com/linux/latest/C/ident/seccomp_data" TargetMode="External"/><Relationship Id="rId35" Type="http://schemas.openxmlformats.org/officeDocument/2006/relationships/hyperlink" Target="https://elixir.bootlin.com/linux/latest/C/ident/sd" TargetMode="External"/><Relationship Id="rId12" Type="http://schemas.openxmlformats.org/officeDocument/2006/relationships/hyperlink" Target="https://elixir.bootlin.com/linux/latest/C/ident/__secure_computing" TargetMode="External"/><Relationship Id="rId34" Type="http://schemas.openxmlformats.org/officeDocument/2006/relationships/hyperlink" Target="https://elixir.bootlin.com/linux/latest/C/ident/sd" TargetMode="External"/><Relationship Id="rId15" Type="http://schemas.openxmlformats.org/officeDocument/2006/relationships/hyperlink" Target="https://elixir.bootlin.com/linux/latest/C/ident/sd" TargetMode="External"/><Relationship Id="rId37" Type="http://schemas.openxmlformats.org/officeDocument/2006/relationships/hyperlink" Target="https://elixir.bootlin.com/linux/latest/C/ident/false" TargetMode="External"/><Relationship Id="rId14" Type="http://schemas.openxmlformats.org/officeDocument/2006/relationships/hyperlink" Target="https://elixir.bootlin.com/linux/latest/C/ident/seccomp_data" TargetMode="External"/><Relationship Id="rId36" Type="http://schemas.openxmlformats.org/officeDocument/2006/relationships/hyperlink" Target="https://elixir.bootlin.com/linux/latest/C/ident/false" TargetMode="External"/><Relationship Id="rId17" Type="http://schemas.openxmlformats.org/officeDocument/2006/relationships/hyperlink" Target="https://elixir.bootlin.com/linux/latest/C/ident/sd" TargetMode="External"/><Relationship Id="rId16" Type="http://schemas.openxmlformats.org/officeDocument/2006/relationships/hyperlink" Target="https://elixir.bootlin.com/linux/latest/C/ident/sd" TargetMode="External"/><Relationship Id="rId38" Type="http://schemas.openxmlformats.org/officeDocument/2006/relationships/hyperlink" Target="https://elixir.bootlin.com/linux/latest/C/ident/BUG" TargetMode="External"/><Relationship Id="rId19" Type="http://schemas.openxmlformats.org/officeDocument/2006/relationships/hyperlink" Target="https://elixir.bootlin.com/linux/latest/C/ident/sd" TargetMode="External"/><Relationship Id="rId18" Type="http://schemas.openxmlformats.org/officeDocument/2006/relationships/hyperlink" Target="https://elixir.bootlin.com/linux/latest/C/ident/s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Advanced Exploitation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Escaping Seccomp (for real!)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the sandboxing module: </a:t>
            </a:r>
            <a:r>
              <a:rPr lang="en"/>
              <a:t>Kernel Vulnerabilities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resort...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If the seccomp sandbox is correctly configured, the attacker can't do anything useful...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But they can still interact with the system calls that </a:t>
            </a:r>
            <a:r>
              <a:rPr i="1" lang="en"/>
              <a:t>are</a:t>
            </a:r>
            <a:r>
              <a:rPr lang="en"/>
              <a:t> allowed! This allows the attacker to try to trigger vulnerabilities in the kernel.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Powerful!</a:t>
            </a:r>
            <a:r>
              <a:rPr lang="en"/>
              <a:t> Over 30 Chrome sandbox escapes in 2019 alone: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https://github.com/allpaca/chrome-sbx-db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Stay tuned for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600" strike="sngStrike">
                <a:latin typeface="Roboto"/>
                <a:ea typeface="Roboto"/>
                <a:cs typeface="Roboto"/>
                <a:sym typeface="Roboto"/>
              </a:rPr>
              <a:t>Kernel Exploitation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Advanced Exploitation module!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15832" l="0" r="0" t="14173"/>
          <a:stretch/>
        </p:blipFill>
        <p:spPr>
          <a:xfrm>
            <a:off x="0" y="517327"/>
            <a:ext cx="9144000" cy="39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2320200" y="4276800"/>
            <a:ext cx="45036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 AM THE KERNEL</a:t>
            </a:r>
            <a:endParaRPr sz="41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714808" y="4357585"/>
            <a:ext cx="1956300" cy="569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SECCOMP</a:t>
            </a:r>
            <a:endParaRPr sz="29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dig in!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cred</a:t>
            </a:r>
            <a:r>
              <a:rPr lang="en"/>
              <a:t> struct...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This cred struct is a member of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task_struct</a:t>
            </a:r>
            <a:r>
              <a:rPr lang="en"/>
              <a:t>, which also has..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struct task_struct {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LOTS of stuff, including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const struct cred __rcu *cred;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truct thread_info </a:t>
            </a: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thread_info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struct thread_info {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unsigned long </a:t>
            </a: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flags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;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/* low level flags */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u32 status;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/* thread synchronous flags */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flags</a:t>
            </a:r>
            <a:r>
              <a:rPr lang="en"/>
              <a:t> is a bit field that, among many other things, holds a bit named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TIF_SECCOMP</a:t>
            </a:r>
            <a:r>
              <a:rPr lang="en"/>
              <a:t>. Guess what it does?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Useful references:</a:t>
            </a:r>
            <a:br>
              <a:rPr lang="en"/>
            </a:br>
            <a:r>
              <a:rPr lang="en" sz="800"/>
              <a:t>the task struct: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https://elixir.bootlin.com/linux/latest/source/include/linux/sched.h#L632</a:t>
            </a:r>
            <a:br>
              <a:rPr lang="en" sz="800"/>
            </a:br>
            <a:r>
              <a:rPr lang="en" sz="800"/>
              <a:t>the flags: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https://elixir.bootlin.com/linux/latest/source/arch/x86/include/asm/thread_info.h#L85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Linux's syscall entry...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Reference:</a:t>
            </a:r>
            <a:br>
              <a:rPr lang="en"/>
            </a:br>
            <a:r>
              <a:rPr lang="en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https://elixir.bootlin.com/linux/latest/source/arch/x86/entry/vsyscall/vsyscall_64.c#L217</a:t>
            </a:r>
            <a:r>
              <a:rPr lang="en" sz="1600"/>
              <a:t> </a:t>
            </a:r>
            <a:endParaRPr sz="16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/*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 * Handle seccomp.  regs-&gt;ip must be the original value.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 * See seccomp_send_sigsys and Documentation/userspace-api/seccomp_filter.rst.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 *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 * We could optimize the seccomp disabled case, but performance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 * here doesn't matter.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 */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regs-&gt;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4"/>
              </a:rPr>
              <a:t>orig_ax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=</a:t>
            </a:r>
            <a:r>
              <a:rPr lang="en" sz="11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5"/>
              </a:rPr>
              <a:t>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6"/>
              </a:rPr>
              <a:t>syscall_nr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regs-&gt;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7"/>
              </a:rPr>
              <a:t>ax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8"/>
              </a:rPr>
              <a:t>ENOSYS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tmp =</a:t>
            </a:r>
            <a:r>
              <a:rPr lang="en" sz="11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9"/>
              </a:rPr>
              <a:t>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0"/>
              </a:rPr>
              <a:t>secure_computing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((!tmp &amp;&amp; regs-&gt;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1"/>
              </a:rPr>
              <a:t>orig_ax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!=</a:t>
            </a:r>
            <a:r>
              <a:rPr lang="en" sz="11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2"/>
              </a:rPr>
              <a:t>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3"/>
              </a:rPr>
              <a:t>syscall_nr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) || regs-&gt;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4"/>
              </a:rPr>
              <a:t>ip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!=</a:t>
            </a:r>
            <a:r>
              <a:rPr lang="en" sz="11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5"/>
              </a:rPr>
              <a:t>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6"/>
              </a:rPr>
              <a:t>address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7"/>
              </a:rPr>
              <a:t>warn_bad_vsyscall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8"/>
              </a:rPr>
              <a:t>KERN_DEBUG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, regs,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		  "seccomp tried to change syscall nr or ip");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9"/>
              </a:rPr>
              <a:t>do_exit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0"/>
              </a:rPr>
              <a:t>SIGSYS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Digging into seccomp...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Reference:</a:t>
            </a:r>
            <a:br>
              <a:rPr lang="en"/>
            </a:b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https://elixir.bootlin.com/linux/latest/source/include/linux/seccomp.h#L43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static inline int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4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5"/>
              </a:rPr>
              <a:t>secure_computing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(void)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if (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6"/>
              </a:rPr>
              <a:t>unlikely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7"/>
              </a:rPr>
              <a:t>test_thread_flag</a:t>
            </a:r>
            <a:r>
              <a:rPr b="1" lang="en" sz="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8"/>
              </a:rPr>
              <a:t>TIF_SECCOMP</a:t>
            </a:r>
            <a:r>
              <a:rPr b="1" lang="en" sz="800"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return 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9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0"/>
              </a:rPr>
              <a:t>__secure_computing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(NULL);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return 0;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1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2"/>
              </a:rPr>
              <a:t>__secure_computing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(const struct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3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4"/>
              </a:rPr>
              <a:t>seccomp_data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*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5"/>
              </a:rPr>
              <a:t>sd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// lots of stuff, then...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this_syscall =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6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7"/>
              </a:rPr>
              <a:t>sd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?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8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19"/>
              </a:rPr>
              <a:t>sd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-&gt;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0"/>
              </a:rPr>
              <a:t>nr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: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1"/>
              </a:rPr>
              <a:t>syscall_get_nr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2"/>
              </a:rPr>
              <a:t>current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3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4"/>
              </a:rPr>
              <a:t>task_pt_regs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5"/>
              </a:rPr>
              <a:t>current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));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6"/>
              </a:rPr>
              <a:t>switch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(mode) {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case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7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8"/>
              </a:rPr>
              <a:t>SECCOMP_MODE_STRICT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	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29"/>
              </a:rPr>
              <a:t>__secure_computing_strict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(this_syscall);  /* may call do_exit */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	return 0;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case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0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1"/>
              </a:rPr>
              <a:t>SECCOMP_MODE_FILTER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	return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2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3"/>
              </a:rPr>
              <a:t>__seccomp_filter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(this_syscall,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4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5"/>
              </a:rPr>
              <a:t>sd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8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6"/>
              </a:rPr>
              <a:t>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7"/>
              </a:rPr>
              <a:t>false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default: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	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8"/>
              </a:rPr>
              <a:t>BUG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escape seccomp, we just need to do (in KERNEL space):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current_task_struct-&gt;thread_info.flags &amp;= ~(1 &lt;&lt; TIF_SECCOMP)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How do we get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current_task_struct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We're in luck!</a:t>
            </a:r>
            <a:r>
              <a:rPr lang="en"/>
              <a:t> The kernel points the </a:t>
            </a:r>
            <a:r>
              <a:rPr i="1" lang="en"/>
              <a:t>segment register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gs</a:t>
            </a:r>
            <a:r>
              <a:rPr lang="en"/>
              <a:t> to the current task struct. In kernel development, there is a shorthand macro for this: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current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plan: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Access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current-&gt;thread_info.flags</a:t>
            </a:r>
            <a:r>
              <a:rPr lang="en" sz="1400"/>
              <a:t> via the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gs</a:t>
            </a:r>
            <a:r>
              <a:rPr lang="en" sz="1400"/>
              <a:t> register.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Clear the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TIF_SECCOMP</a:t>
            </a:r>
            <a:r>
              <a:rPr lang="en" sz="1400"/>
              <a:t> flag.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Get the flag!!!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Caveat: our </a:t>
            </a:r>
            <a:r>
              <a:rPr i="1" lang="en"/>
              <a:t>children</a:t>
            </a:r>
            <a:r>
              <a:rPr lang="en"/>
              <a:t> will still be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seccomp</a:t>
            </a:r>
            <a:r>
              <a:rPr lang="en"/>
              <a:t>ed (that's stored elsewhere).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4103750" y="4416150"/>
            <a:ext cx="1844700" cy="526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SECURITY</a:t>
            </a:r>
            <a:endParaRPr sz="29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