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4" r:id="rId4"/>
  </p:sldMasterIdLst>
  <p:notesMasterIdLst>
    <p:notesMasterId r:id="rId5"/>
  </p:notesMasterIdLst>
  <p:sldIdLst>
    <p:sldId id="256" r:id="rId6"/>
  </p:sldIdLst>
  <p:sldSz cy="5143500" cx="9144000"/>
  <p:notesSz cx="6858000" cy="9144000"/>
  <p:embeddedFontLst>
    <p:embeddedFont>
      <p:font typeface="Roboto"/>
      <p:regular r:id="rId7"/>
      <p:bold r:id="rId8"/>
      <p:italic r:id="rId9"/>
      <p:boldItalic r:id="rId10"/>
    </p:embeddedFont>
    <p:embeddedFont>
      <p:font typeface="Roboto Light"/>
      <p:regular r:id="rId11"/>
      <p:bold r:id="rId12"/>
      <p:italic r:id="rId13"/>
      <p:boldItalic r:id="rId14"/>
    </p:embeddedFont>
    <p:embeddedFont>
      <p:font typeface="Oswald"/>
      <p:regular r:id="rId15"/>
      <p:bold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RobotoLight-regular.fntdata"/><Relationship Id="rId10" Type="http://schemas.openxmlformats.org/officeDocument/2006/relationships/font" Target="fonts/Roboto-boldItalic.fntdata"/><Relationship Id="rId13" Type="http://schemas.openxmlformats.org/officeDocument/2006/relationships/font" Target="fonts/RobotoLight-italic.fntdata"/><Relationship Id="rId12" Type="http://schemas.openxmlformats.org/officeDocument/2006/relationships/font" Target="fonts/RobotoLight-bold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Roboto-italic.fntdata"/><Relationship Id="rId15" Type="http://schemas.openxmlformats.org/officeDocument/2006/relationships/font" Target="fonts/Oswald-regular.fntdata"/><Relationship Id="rId14" Type="http://schemas.openxmlformats.org/officeDocument/2006/relationships/font" Target="fonts/RobotoLight-boldItalic.fntdata"/><Relationship Id="rId16" Type="http://schemas.openxmlformats.org/officeDocument/2006/relationships/font" Target="fonts/Oswald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Roboto-regular.fntdata"/><Relationship Id="rId8" Type="http://schemas.openxmlformats.org/officeDocument/2006/relationships/font" Target="fonts/Roboto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80fa1e7c54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80fa1e7c5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685800" y="1583342"/>
            <a:ext cx="7772400" cy="1159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685800" y="2840053"/>
            <a:ext cx="7772400" cy="78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>
                <a:solidFill>
                  <a:schemeClr val="dk2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ered Subtitle">
  <p:cSld name="TITLE_ONLY_1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1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7" name="Google Shape;47;p11"/>
          <p:cNvSpPr txBox="1"/>
          <p:nvPr>
            <p:ph idx="1" type="subTitle"/>
          </p:nvPr>
        </p:nvSpPr>
        <p:spPr>
          <a:xfrm>
            <a:off x="685800" y="2179341"/>
            <a:ext cx="7772400" cy="78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swald"/>
              <a:buNone/>
              <a:defRPr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ered Title" type="secHead">
  <p:cSld name="SECTION_HEADER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50" name="Google Shape;50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Fancy Section Title">
  <p:cSld name="CUSTOM">
    <p:bg>
      <p:bgPr>
        <a:solidFill>
          <a:srgbClr val="351C75"/>
        </a:solidFill>
      </p:bgPr>
    </p:bg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3"/>
          <p:cNvSpPr txBox="1"/>
          <p:nvPr>
            <p:ph type="title"/>
          </p:nvPr>
        </p:nvSpPr>
        <p:spPr>
          <a:xfrm>
            <a:off x="219700" y="2287400"/>
            <a:ext cx="6523800" cy="56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2" type="title"/>
          </p:nvPr>
        </p:nvSpPr>
        <p:spPr>
          <a:xfrm>
            <a:off x="219700" y="499975"/>
            <a:ext cx="6523800" cy="178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3" type="title"/>
          </p:nvPr>
        </p:nvSpPr>
        <p:spPr>
          <a:xfrm>
            <a:off x="219700" y="2856225"/>
            <a:ext cx="6523800" cy="178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Ideas">
  <p:cSld name="CUSTOM_1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type="title"/>
          </p:nvPr>
        </p:nvSpPr>
        <p:spPr>
          <a:xfrm>
            <a:off x="537475" y="868313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  <p:sp>
        <p:nvSpPr>
          <p:cNvPr id="58" name="Google Shape;58;p14"/>
          <p:cNvSpPr txBox="1"/>
          <p:nvPr>
            <p:ph idx="2" type="title"/>
          </p:nvPr>
        </p:nvSpPr>
        <p:spPr>
          <a:xfrm>
            <a:off x="537475" y="3055688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  <p:sp>
        <p:nvSpPr>
          <p:cNvPr id="59" name="Google Shape;59;p14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ree Ideas">
  <p:cSld name="CUSTOM_1_2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 txBox="1"/>
          <p:nvPr>
            <p:ph type="title"/>
          </p:nvPr>
        </p:nvSpPr>
        <p:spPr>
          <a:xfrm>
            <a:off x="537475" y="618338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  <p:sp>
        <p:nvSpPr>
          <p:cNvPr id="62" name="Google Shape;62;p15"/>
          <p:cNvSpPr txBox="1"/>
          <p:nvPr>
            <p:ph idx="2" type="title"/>
          </p:nvPr>
        </p:nvSpPr>
        <p:spPr>
          <a:xfrm>
            <a:off x="537475" y="3349413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  <p:sp>
        <p:nvSpPr>
          <p:cNvPr id="63" name="Google Shape;63;p15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4" name="Google Shape;64;p15"/>
          <p:cNvSpPr txBox="1"/>
          <p:nvPr>
            <p:ph idx="3" type="title"/>
          </p:nvPr>
        </p:nvSpPr>
        <p:spPr>
          <a:xfrm>
            <a:off x="537475" y="1983875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ral Idea">
  <p:cSld name="CUSTOM_1_1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6"/>
          <p:cNvSpPr txBox="1"/>
          <p:nvPr>
            <p:ph type="title"/>
          </p:nvPr>
        </p:nvSpPr>
        <p:spPr>
          <a:xfrm>
            <a:off x="537475" y="868313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  <p:sp>
        <p:nvSpPr>
          <p:cNvPr id="67" name="Google Shape;67;p16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lendar">
  <p:cSld name="CUSTOM_3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9" name="Google Shape;69;p17"/>
          <p:cNvCxnSpPr/>
          <p:nvPr/>
        </p:nvCxnSpPr>
        <p:spPr>
          <a:xfrm>
            <a:off x="3048000" y="0"/>
            <a:ext cx="0" cy="514260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70" name="Google Shape;70;p17"/>
          <p:cNvCxnSpPr/>
          <p:nvPr/>
        </p:nvCxnSpPr>
        <p:spPr>
          <a:xfrm>
            <a:off x="6096000" y="0"/>
            <a:ext cx="0" cy="514260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71" name="Google Shape;71;p17"/>
          <p:cNvCxnSpPr/>
          <p:nvPr/>
        </p:nvCxnSpPr>
        <p:spPr>
          <a:xfrm>
            <a:off x="0" y="1285875"/>
            <a:ext cx="9145800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72" name="Google Shape;72;p17"/>
          <p:cNvCxnSpPr/>
          <p:nvPr/>
        </p:nvCxnSpPr>
        <p:spPr>
          <a:xfrm>
            <a:off x="0" y="3857625"/>
            <a:ext cx="9145800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73" name="Google Shape;73;p17"/>
          <p:cNvCxnSpPr/>
          <p:nvPr/>
        </p:nvCxnSpPr>
        <p:spPr>
          <a:xfrm>
            <a:off x="0" y="2571750"/>
            <a:ext cx="9144000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sp>
        <p:nvSpPr>
          <p:cNvPr id="74" name="Google Shape;74;p17"/>
          <p:cNvSpPr txBox="1"/>
          <p:nvPr/>
        </p:nvSpPr>
        <p:spPr>
          <a:xfrm>
            <a:off x="1751400" y="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January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5" name="Google Shape;75;p17"/>
          <p:cNvSpPr txBox="1"/>
          <p:nvPr/>
        </p:nvSpPr>
        <p:spPr>
          <a:xfrm>
            <a:off x="4799400" y="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February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6" name="Google Shape;76;p17"/>
          <p:cNvSpPr txBox="1"/>
          <p:nvPr/>
        </p:nvSpPr>
        <p:spPr>
          <a:xfrm>
            <a:off x="7849200" y="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March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7" name="Google Shape;77;p17"/>
          <p:cNvSpPr txBox="1"/>
          <p:nvPr/>
        </p:nvSpPr>
        <p:spPr>
          <a:xfrm>
            <a:off x="1751400" y="128587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April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8" name="Google Shape;78;p17"/>
          <p:cNvSpPr txBox="1"/>
          <p:nvPr/>
        </p:nvSpPr>
        <p:spPr>
          <a:xfrm>
            <a:off x="4799400" y="128587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May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9" name="Google Shape;79;p17"/>
          <p:cNvSpPr txBox="1"/>
          <p:nvPr/>
        </p:nvSpPr>
        <p:spPr>
          <a:xfrm>
            <a:off x="7849200" y="128587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June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0" name="Google Shape;80;p17"/>
          <p:cNvSpPr txBox="1"/>
          <p:nvPr/>
        </p:nvSpPr>
        <p:spPr>
          <a:xfrm>
            <a:off x="1751400" y="257175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July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1" name="Google Shape;81;p17"/>
          <p:cNvSpPr txBox="1"/>
          <p:nvPr/>
        </p:nvSpPr>
        <p:spPr>
          <a:xfrm>
            <a:off x="4799400" y="257175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August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2" name="Google Shape;82;p17"/>
          <p:cNvSpPr txBox="1"/>
          <p:nvPr/>
        </p:nvSpPr>
        <p:spPr>
          <a:xfrm>
            <a:off x="7849200" y="257175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September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3" name="Google Shape;83;p17"/>
          <p:cNvSpPr txBox="1"/>
          <p:nvPr/>
        </p:nvSpPr>
        <p:spPr>
          <a:xfrm>
            <a:off x="1751400" y="385762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October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4" name="Google Shape;84;p17"/>
          <p:cNvSpPr txBox="1"/>
          <p:nvPr/>
        </p:nvSpPr>
        <p:spPr>
          <a:xfrm>
            <a:off x="4799400" y="385762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November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5" name="Google Shape;85;p17"/>
          <p:cNvSpPr txBox="1"/>
          <p:nvPr/>
        </p:nvSpPr>
        <p:spPr>
          <a:xfrm>
            <a:off x="7849200" y="385762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December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10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7" name="Google Shape;17;p3"/>
          <p:cNvSpPr txBox="1"/>
          <p:nvPr/>
        </p:nvSpPr>
        <p:spPr>
          <a:xfrm>
            <a:off x="243676" y="534950"/>
            <a:ext cx="286800" cy="42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999999"/>
                </a:solidFill>
                <a:latin typeface="Roboto"/>
                <a:ea typeface="Roboto"/>
                <a:cs typeface="Roboto"/>
                <a:sym typeface="Roboto"/>
              </a:rPr>
              <a:t>#</a:t>
            </a:r>
            <a:endParaRPr b="1">
              <a:solidFill>
                <a:srgbClr val="99999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" type="body"/>
          </p:nvPr>
        </p:nvSpPr>
        <p:spPr>
          <a:xfrm>
            <a:off x="457200" y="1200150"/>
            <a:ext cx="39945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2" type="body"/>
          </p:nvPr>
        </p:nvSpPr>
        <p:spPr>
          <a:xfrm>
            <a:off x="4692274" y="1200150"/>
            <a:ext cx="39945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3" name="Google Shape;23;p4"/>
          <p:cNvSpPr txBox="1"/>
          <p:nvPr/>
        </p:nvSpPr>
        <p:spPr>
          <a:xfrm>
            <a:off x="243676" y="534950"/>
            <a:ext cx="286800" cy="42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999999"/>
                </a:solidFill>
                <a:latin typeface="Roboto"/>
                <a:ea typeface="Roboto"/>
                <a:cs typeface="Roboto"/>
                <a:sym typeface="Roboto"/>
              </a:rPr>
              <a:t>#</a:t>
            </a:r>
            <a:endParaRPr b="1">
              <a:solidFill>
                <a:srgbClr val="99999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lumns">
  <p:cSld name="TITLE_AND_TWO_COLUMNS_1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idx="1" type="body"/>
          </p:nvPr>
        </p:nvSpPr>
        <p:spPr>
          <a:xfrm>
            <a:off x="457200" y="241575"/>
            <a:ext cx="3994500" cy="468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2" type="body"/>
          </p:nvPr>
        </p:nvSpPr>
        <p:spPr>
          <a:xfrm>
            <a:off x="4692275" y="241575"/>
            <a:ext cx="3994500" cy="468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ree Columns">
  <p:cSld name="TITLE_AND_TWO_COLUMNS_1_1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>
            <p:ph idx="1" type="body"/>
          </p:nvPr>
        </p:nvSpPr>
        <p:spPr>
          <a:xfrm>
            <a:off x="250875" y="241575"/>
            <a:ext cx="2829300" cy="468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2" type="body"/>
          </p:nvPr>
        </p:nvSpPr>
        <p:spPr>
          <a:xfrm>
            <a:off x="6063675" y="241575"/>
            <a:ext cx="2829300" cy="468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2" name="Google Shape;32;p6"/>
          <p:cNvSpPr txBox="1"/>
          <p:nvPr>
            <p:ph idx="3" type="body"/>
          </p:nvPr>
        </p:nvSpPr>
        <p:spPr>
          <a:xfrm>
            <a:off x="3157350" y="241575"/>
            <a:ext cx="2829300" cy="468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6" name="Google Shape;36;p7"/>
          <p:cNvSpPr txBox="1"/>
          <p:nvPr/>
        </p:nvSpPr>
        <p:spPr>
          <a:xfrm>
            <a:off x="243676" y="534950"/>
            <a:ext cx="286800" cy="42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999999"/>
                </a:solidFill>
                <a:latin typeface="Roboto"/>
                <a:ea typeface="Roboto"/>
                <a:cs typeface="Roboto"/>
                <a:sym typeface="Roboto"/>
              </a:rPr>
              <a:t>#</a:t>
            </a:r>
            <a:endParaRPr b="1">
              <a:solidFill>
                <a:srgbClr val="99999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8"/>
          <p:cNvSpPr txBox="1"/>
          <p:nvPr>
            <p:ph idx="1" type="body"/>
          </p:nvPr>
        </p:nvSpPr>
        <p:spPr>
          <a:xfrm>
            <a:off x="457200" y="4406309"/>
            <a:ext cx="8229600" cy="51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rtl="0" algn="ctr">
              <a:spcBef>
                <a:spcPts val="360"/>
              </a:spcBef>
              <a:spcAft>
                <a:spcPts val="0"/>
              </a:spcAft>
              <a:buSzPts val="1800"/>
              <a:buNone/>
              <a:defRPr sz="1800"/>
            </a:lvl1pPr>
          </a:lstStyle>
          <a:p/>
        </p:txBody>
      </p:sp>
      <p:sp>
        <p:nvSpPr>
          <p:cNvPr id="39" name="Google Shape;39;p8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9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ody Only">
  <p:cSld name="TITLE_AND_BODY_1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0"/>
          <p:cNvSpPr txBox="1"/>
          <p:nvPr>
            <p:ph idx="1" type="body"/>
          </p:nvPr>
        </p:nvSpPr>
        <p:spPr>
          <a:xfrm>
            <a:off x="457200" y="233438"/>
            <a:ext cx="8229600" cy="467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4" name="Google Shape;44;p10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theme" Target="../theme/theme2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 Light"/>
              <a:buChar char="●"/>
              <a:defRPr sz="1800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○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■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●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○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■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●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○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■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8"/>
          <p:cNvSpPr txBox="1"/>
          <p:nvPr>
            <p:ph type="ctrTitle"/>
          </p:nvPr>
        </p:nvSpPr>
        <p:spPr>
          <a:xfrm>
            <a:off x="685800" y="1583342"/>
            <a:ext cx="7772400" cy="1159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Module: Advanced Exploitation</a:t>
            </a:r>
            <a:endParaRPr/>
          </a:p>
        </p:txBody>
      </p:sp>
      <p:sp>
        <p:nvSpPr>
          <p:cNvPr id="91" name="Google Shape;91;p18"/>
          <p:cNvSpPr txBox="1"/>
          <p:nvPr>
            <p:ph idx="1" type="subTitle"/>
          </p:nvPr>
        </p:nvSpPr>
        <p:spPr>
          <a:xfrm>
            <a:off x="685800" y="2840053"/>
            <a:ext cx="7772400" cy="78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Kernel Races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Yan Shoshitaishvili</a:t>
            </a:r>
            <a:br>
              <a:rPr lang="en" sz="1000"/>
            </a:br>
            <a:r>
              <a:rPr lang="en" sz="1000"/>
              <a:t>Arizona State University</a:t>
            </a:r>
            <a:endParaRPr sz="10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lideashvili 2019.12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