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  <p:sldMasterId id="214748369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Tahoma"/>
      <p:regular r:id="rId19"/>
      <p:bold r:id="rId20"/>
    </p:embeddedFont>
    <p:embeddedFont>
      <p:font typeface="Roboto Light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22" Type="http://schemas.openxmlformats.org/officeDocument/2006/relationships/font" Target="fonts/RobotoLight-bold.fntdata"/><Relationship Id="rId21" Type="http://schemas.openxmlformats.org/officeDocument/2006/relationships/font" Target="fonts/RobotoLight-regular.fntdata"/><Relationship Id="rId24" Type="http://schemas.openxmlformats.org/officeDocument/2006/relationships/font" Target="fonts/RobotoLight-boldItalic.fntdata"/><Relationship Id="rId23" Type="http://schemas.openxmlformats.org/officeDocument/2006/relationships/font" Target="fonts/Roboto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oboto-regular.fntdata"/><Relationship Id="rId14" Type="http://schemas.openxmlformats.org/officeDocument/2006/relationships/slide" Target="slides/slide8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Tahoma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65eeea3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65eeea3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659c17eb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659c17eb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659c17eb1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659c17eb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659c17eb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659c17eb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659c17eb1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659c17eb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659c17eb1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659c17eb1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659c17eb1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659c17eb1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659c17eb1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659c17eb1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Format Strings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Memory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String Vulnerabilities</a:t>
            </a:r>
            <a:endParaRPr/>
          </a:p>
        </p:txBody>
      </p:sp>
      <p:sp>
        <p:nvSpPr>
          <p:cNvPr id="224" name="Google Shape;224;p4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int main(int argc, char **argv)</a:t>
            </a:r>
            <a:br>
              <a:rPr lang="en" sz="24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8288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printf(argv[1]);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printf work?</a:t>
            </a:r>
            <a:endParaRPr/>
          </a:p>
        </p:txBody>
      </p:sp>
      <p:sp>
        <p:nvSpPr>
          <p:cNvPr id="230" name="Google Shape;230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printf takes a </a:t>
            </a:r>
            <a:r>
              <a:rPr i="1" lang="en"/>
              <a:t>variable number of arguments</a:t>
            </a:r>
            <a:r>
              <a:rPr lang="en"/>
              <a:t>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printf("Hello!\n");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printf("Hello %s!\n", name);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printf("There are %d lights!", 5);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printf("The average of %d, %d, and %d is %f", 1, 2, 3, float(1+2+3)/3.0);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does it know the number of arguments? </a:t>
            </a:r>
            <a:r>
              <a:rPr i="1" lang="en"/>
              <a:t>The format string!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happens when you do: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printf("Hello %s!\n");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printf("There are %d lights!");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printf("The average of %d, %d, and %d is %f", 1, 2, 3, float(1+2+3)/3.0);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" sz="1400">
                <a:latin typeface="Roboto"/>
                <a:ea typeface="Roboto"/>
                <a:cs typeface="Roboto"/>
                <a:sym typeface="Roboto"/>
              </a:rPr>
              <a:t>printf(user_input);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argument locations</a:t>
            </a:r>
            <a:endParaRPr/>
          </a:p>
        </p:txBody>
      </p:sp>
      <p:sp>
        <p:nvSpPr>
          <p:cNvPr id="236" name="Google Shape;236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format string determines what arguments printf things it received. But where are these arguments located?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There are different calling conventions used, but *some* arguments will always be grabbed from the stack (demo time!).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printf(something_controlled) is not too-uncommon, especially as a result of other memory corruption. This can be used to leak (and control!) memory.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leaking memory</a:t>
            </a:r>
            <a:endParaRPr/>
          </a:p>
        </p:txBody>
      </p:sp>
      <p:sp>
        <p:nvSpPr>
          <p:cNvPr id="242" name="Google Shape;242;p4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Memory can be leaked by using:</a:t>
            </a:r>
            <a:br>
              <a:rPr lang="en"/>
            </a:br>
            <a:br>
              <a:rPr lang="en"/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%c</a:t>
            </a:r>
            <a:r>
              <a:rPr lang="en"/>
              <a:t>: read a char off the stack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%d, %i, %x</a:t>
            </a:r>
            <a:r>
              <a:rPr lang="en"/>
              <a:t>: read an int (4 bytes) off the stack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%x</a:t>
            </a:r>
            <a:r>
              <a:rPr lang="en"/>
              <a:t>: read an int (4 bytes) in hex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%s</a:t>
            </a:r>
            <a:r>
              <a:rPr lang="en"/>
              <a:t>: dereference a pointer and read out bytes until a null byte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Demo time?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controlling how much you leak</a:t>
            </a:r>
            <a:endParaRPr/>
          </a:p>
        </p:txBody>
      </p:sp>
      <p:sp>
        <p:nvSpPr>
          <p:cNvPr id="248" name="Google Shape;248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Size parameters: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%x</a:t>
            </a:r>
            <a:r>
              <a:rPr lang="en"/>
              <a:t> leaks 4 bytes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%hx</a:t>
            </a:r>
            <a:r>
              <a:rPr lang="en"/>
              <a:t> leaks 2 bytes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%hhx</a:t>
            </a:r>
            <a:r>
              <a:rPr lang="en"/>
              <a:t> leaks 1 byte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%lx</a:t>
            </a:r>
            <a:r>
              <a:rPr lang="en"/>
              <a:t> leaks 8 bytes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controlling what you leak</a:t>
            </a:r>
            <a:endParaRPr/>
          </a:p>
        </p:txBody>
      </p:sp>
      <p:sp>
        <p:nvSpPr>
          <p:cNvPr id="254" name="Google Shape;254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their infinite wisdom, the glibc developers have given us $.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%7$x</a:t>
            </a:r>
            <a:r>
              <a:rPr lang="en"/>
              <a:t> - print the </a:t>
            </a:r>
            <a:r>
              <a:rPr i="1" lang="en"/>
              <a:t>7th</a:t>
            </a:r>
            <a:r>
              <a:rPr lang="en"/>
              <a:t> parameter (on the stack)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printf - non-trivial format string vulnerabilities</a:t>
            </a:r>
            <a:endParaRPr/>
          </a:p>
        </p:txBody>
      </p:sp>
      <p:sp>
        <p:nvSpPr>
          <p:cNvPr id="260" name="Google Shape;260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Non-trivial format string vulnerabilities exist!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Format strings are sometimes: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dynamically generated (demo time)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used for internal logic, as opposed to i/o (i.e., sprintf, snprintf, sscanf)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used for logging (fprintf)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used for input (scanf)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of these are exploitable.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